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handoutMasterIdLst>
    <p:handoutMasterId r:id="rId9"/>
  </p:handoutMasterIdLst>
  <p:sldIdLst>
    <p:sldId id="263" r:id="rId3"/>
    <p:sldId id="368" r:id="rId4"/>
    <p:sldId id="367" r:id="rId5"/>
    <p:sldId id="366" r:id="rId6"/>
    <p:sldId id="369" r:id="rId7"/>
  </p:sldIdLst>
  <p:sldSz cx="9144000" cy="6858000" type="screen4x3"/>
  <p:notesSz cx="67976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EB"/>
    <a:srgbClr val="00B0F0"/>
    <a:srgbClr val="9C9E9F"/>
    <a:srgbClr val="FFFFFF"/>
    <a:srgbClr val="DDDDDD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181" autoAdjust="0"/>
    <p:restoredTop sz="94822" autoAdjust="0"/>
  </p:normalViewPr>
  <p:slideViewPr>
    <p:cSldViewPr snapToGrid="0">
      <p:cViewPr varScale="1">
        <p:scale>
          <a:sx n="114" d="100"/>
          <a:sy n="114" d="100"/>
        </p:scale>
        <p:origin x="264" y="10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6" y="90"/>
      </p:cViewPr>
      <p:guideLst>
        <p:guide orient="horz" pos="310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E4A43DF-2F93-41B6-AB80-AF207C1836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E2FFD4-76E7-43F7-BF04-248D33F6FA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27352-1C9B-4E95-A43F-982C2EABFEEC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DD8E64-6633-4952-A663-E65C8B1207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430B583-4EAA-492A-AF37-1CE0F7CA7B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B81F4-D544-4E2E-BE4C-DD048DC83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88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98" y="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81974"/>
            <a:ext cx="5438140" cy="443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237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98" y="9362370"/>
            <a:ext cx="2946189" cy="4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03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in Ya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dirty="0"/>
              <a:t>Click to edit Master title style</a:t>
            </a:r>
            <a:endParaRPr lang="en-GB" noProof="0" dirty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dirty="0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63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8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26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7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906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851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178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0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181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3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altLang="zh-CN" sz="900" b="1" dirty="0">
                <a:solidFill>
                  <a:schemeClr val="bg2"/>
                </a:solidFill>
              </a:rPr>
              <a:t>Bin Yang </a:t>
            </a:r>
            <a:r>
              <a:rPr lang="en-GB" altLang="zh-CN" sz="900" dirty="0">
                <a:solidFill>
                  <a:schemeClr val="bg2"/>
                </a:solidFill>
              </a:rPr>
              <a:t> | DMA implementation for MBU |  11.12.2019</a:t>
            </a:r>
            <a:endParaRPr lang="en-GB" altLang="zh-CN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1" descr="HG_LOGO_70_ENG_K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6209137"/>
            <a:ext cx="1103515" cy="44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159FC-F9EF-4282-8C4D-B7C24AE34541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181A2-16BD-4400-B1AD-35E9587EB4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95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292100" y="485552"/>
            <a:ext cx="8520113" cy="671401"/>
          </a:xfrm>
        </p:spPr>
        <p:txBody>
          <a:bodyPr/>
          <a:lstStyle/>
          <a:p>
            <a:pPr algn="ctr"/>
            <a:r>
              <a:rPr lang="de-DE" altLang="zh-CN" dirty="0"/>
              <a:t>DMA implementation for MBU</a:t>
            </a:r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203700"/>
            <a:ext cx="416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>
                <a:solidFill>
                  <a:srgbClr val="00A5EB"/>
                </a:solidFill>
              </a:rPr>
              <a:t>Bin Yang</a:t>
            </a:r>
          </a:p>
          <a:p>
            <a:endParaRPr lang="de-DE" dirty="0">
              <a:solidFill>
                <a:srgbClr val="00A5EB"/>
              </a:solidFill>
            </a:endParaRPr>
          </a:p>
          <a:p>
            <a:r>
              <a:rPr lang="de-DE" dirty="0"/>
              <a:t>BPM/IBFB Collaboration Workshop 11.12.2019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A11FF-7627-4D74-86A0-F409EEA1E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limitation by DMA transfer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CC67FE0-0381-41F2-8B58-FAB576A01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694" y="717838"/>
            <a:ext cx="5829300" cy="188595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C0012CE-3490-4F26-A37D-2581E8940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409" y="2572224"/>
            <a:ext cx="5835015" cy="190881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C1C05D8-6736-49E6-8D45-3B8B008B71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409" y="4426610"/>
            <a:ext cx="5823585" cy="190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0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A52469-FD22-48D7-8E95-AAB07BC4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modify on MBU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7B19C5-20F7-4D6D-B588-5E25701C5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08FFE83-B8EC-4B5E-8695-99F888BF7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50" y="893094"/>
            <a:ext cx="7154228" cy="529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8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Proposal 2: modify on DAMC2 and MBU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5B0ED9-92DB-4191-981E-DB237F6B9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E2E9B3E-194A-495B-AC98-4D0B46810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" y="977900"/>
            <a:ext cx="7035165" cy="476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3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4E6EA0-6E86-4B52-A8AE-BCE4D661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for the implementation</a:t>
            </a: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2B6A720D-F571-4C31-9B98-21D92698FC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230" y="839721"/>
            <a:ext cx="3343275" cy="544210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616D743-9B06-4636-8498-D415BE87C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462" y="839720"/>
            <a:ext cx="3906488" cy="525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25183"/>
      </p:ext>
    </p:extLst>
  </p:cSld>
  <p:clrMapOvr>
    <a:masterClrMapping/>
  </p:clrMapOvr>
</p:sld>
</file>

<file path=ppt/theme/theme1.xml><?xml version="1.0" encoding="utf-8"?>
<a:theme xmlns:a="http://schemas.openxmlformats.org/drawingml/2006/main" name="Bin Yang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Bin Yang</Template>
  <TotalTime>2511</TotalTime>
  <Words>36</Words>
  <Application>Microsoft Office PowerPoint</Application>
  <PresentationFormat>全屏显示(4:3)</PresentationFormat>
  <Paragraphs>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Bin Yang</vt:lpstr>
      <vt:lpstr>Custom Design</vt:lpstr>
      <vt:lpstr>DMA implementation for MBU</vt:lpstr>
      <vt:lpstr>Current limitation by DMA transfer</vt:lpstr>
      <vt:lpstr>Proposal 1: modify on MBU</vt:lpstr>
      <vt:lpstr>Proposal 2: modify on DAMC2 and MBU</vt:lpstr>
      <vt:lpstr>Detail for the implementation</vt:lpstr>
    </vt:vector>
  </TitlesOfParts>
  <Company>DESY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Yang, Bin</dc:creator>
  <cp:lastModifiedBy>Think</cp:lastModifiedBy>
  <cp:revision>926</cp:revision>
  <cp:lastPrinted>2014-05-12T13:26:27Z</cp:lastPrinted>
  <dcterms:created xsi:type="dcterms:W3CDTF">2011-12-12T21:33:40Z</dcterms:created>
  <dcterms:modified xsi:type="dcterms:W3CDTF">2019-12-11T08:56:59Z</dcterms:modified>
</cp:coreProperties>
</file>