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8"/>
  </p:notesMasterIdLst>
  <p:handoutMasterIdLst>
    <p:handoutMasterId r:id="rId9"/>
  </p:handoutMasterIdLst>
  <p:sldIdLst>
    <p:sldId id="263" r:id="rId3"/>
    <p:sldId id="368" r:id="rId4"/>
    <p:sldId id="367" r:id="rId5"/>
    <p:sldId id="366" r:id="rId6"/>
    <p:sldId id="369" r:id="rId7"/>
  </p:sldIdLst>
  <p:sldSz cx="9144000" cy="6858000" type="screen4x3"/>
  <p:notesSz cx="6797675" cy="985678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orient="horz" pos="167">
          <p15:clr>
            <a:srgbClr val="A4A3A4"/>
          </p15:clr>
        </p15:guide>
        <p15:guide id="3" orient="horz" pos="616">
          <p15:clr>
            <a:srgbClr val="A4A3A4"/>
          </p15:clr>
        </p15:guide>
        <p15:guide id="4" orient="horz" pos="2672">
          <p15:clr>
            <a:srgbClr val="A4A3A4"/>
          </p15:clr>
        </p15:guide>
        <p15:guide id="5" orient="horz" pos="1165">
          <p15:clr>
            <a:srgbClr val="A4A3A4"/>
          </p15:clr>
        </p15:guide>
        <p15:guide id="6" pos="5551">
          <p15:clr>
            <a:srgbClr val="A4A3A4"/>
          </p15:clr>
        </p15:guide>
        <p15:guide id="7" pos="1551">
          <p15:clr>
            <a:srgbClr val="A4A3A4"/>
          </p15:clr>
        </p15:guide>
        <p15:guide id="8" pos="4178">
          <p15:clr>
            <a:srgbClr val="A4A3A4"/>
          </p15:clr>
        </p15:guide>
        <p15:guide id="9" pos="2927">
          <p15:clr>
            <a:srgbClr val="A4A3A4"/>
          </p15:clr>
        </p15:guide>
        <p15:guide id="10" pos="2809">
          <p15:clr>
            <a:srgbClr val="A4A3A4"/>
          </p15:clr>
        </p15:guide>
        <p15:guide id="11" pos="178">
          <p15:clr>
            <a:srgbClr val="A4A3A4"/>
          </p15:clr>
        </p15:guide>
        <p15:guide id="12" pos="4299">
          <p15:clr>
            <a:srgbClr val="A4A3A4"/>
          </p15:clr>
        </p15:guide>
        <p15:guide id="13" pos="14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5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5EB"/>
    <a:srgbClr val="00B0F0"/>
    <a:srgbClr val="9C9E9F"/>
    <a:srgbClr val="FFFFFF"/>
    <a:srgbClr val="DDDDDD"/>
    <a:srgbClr val="FFCC00"/>
    <a:srgbClr val="FF00FF"/>
    <a:srgbClr val="FF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1181" autoAdjust="0"/>
    <p:restoredTop sz="94822" autoAdjust="0"/>
  </p:normalViewPr>
  <p:slideViewPr>
    <p:cSldViewPr snapToGrid="0">
      <p:cViewPr varScale="1">
        <p:scale>
          <a:sx n="114" d="100"/>
          <a:sy n="114" d="100"/>
        </p:scale>
        <p:origin x="264" y="108"/>
      </p:cViewPr>
      <p:guideLst>
        <p:guide orient="horz" pos="3816"/>
        <p:guide orient="horz" pos="167"/>
        <p:guide orient="horz" pos="616"/>
        <p:guide orient="horz" pos="2672"/>
        <p:guide orient="horz" pos="1165"/>
        <p:guide pos="5551"/>
        <p:guide pos="1551"/>
        <p:guide pos="4178"/>
        <p:guide pos="2927"/>
        <p:guide pos="2809"/>
        <p:guide pos="178"/>
        <p:guide pos="4299"/>
        <p:guide pos="14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996" y="90"/>
      </p:cViewPr>
      <p:guideLst>
        <p:guide orient="horz" pos="3105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4E4A43DF-2F93-41B6-AB80-AF207C18362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0E2FFD4-76E7-43F7-BF04-248D33F6FAE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927352-1C9B-4E95-A43F-982C2EABFEEC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DDD8E64-6633-4952-A663-E65C8B1207E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63075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430B583-4EAA-492A-AF37-1CE0F7CA7B4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363075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B81F4-D544-4E2E-BE4C-DD048DC83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9886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189" cy="492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98" y="0"/>
            <a:ext cx="2946189" cy="492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5038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81974"/>
            <a:ext cx="5438140" cy="4435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Textmasterformate durch Klicken bearbeiten</a:t>
            </a:r>
          </a:p>
          <a:p>
            <a:pPr lvl="1"/>
            <a:r>
              <a:rPr lang="en-GB"/>
              <a:t>Zweite Ebene</a:t>
            </a:r>
          </a:p>
          <a:p>
            <a:pPr lvl="2"/>
            <a:r>
              <a:rPr lang="en-GB"/>
              <a:t>Dritte Ebene</a:t>
            </a:r>
          </a:p>
          <a:p>
            <a:pPr lvl="3"/>
            <a:r>
              <a:rPr lang="en-GB"/>
              <a:t>Vierte Ebene</a:t>
            </a:r>
          </a:p>
          <a:p>
            <a:pPr lvl="4"/>
            <a:r>
              <a:rPr lang="en-GB"/>
              <a:t>Fünfte Ebene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2370"/>
            <a:ext cx="2946189" cy="492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 dirty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98" y="9362370"/>
            <a:ext cx="2946189" cy="492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736858A-39C2-4BA9-B2EA-2EBB3C5D7C04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9034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1031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in Ya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ChangeArrowheads="1"/>
          </p:cNvSpPr>
          <p:nvPr/>
        </p:nvSpPr>
        <p:spPr bwMode="auto">
          <a:xfrm>
            <a:off x="0" y="0"/>
            <a:ext cx="9144000" cy="1254125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2100" y="1363663"/>
            <a:ext cx="8520113" cy="485775"/>
          </a:xfrm>
        </p:spPr>
        <p:txBody>
          <a:bodyPr/>
          <a:lstStyle>
            <a:lvl1pPr marL="0" indent="0">
              <a:buFont typeface="Arial Black" pitchFamily="34" charset="0"/>
              <a:buNone/>
              <a:defRPr b="1">
                <a:solidFill>
                  <a:srgbClr val="F28E00"/>
                </a:solidFill>
              </a:defRPr>
            </a:lvl1pPr>
          </a:lstStyle>
          <a:p>
            <a:pPr lvl="0"/>
            <a:r>
              <a:rPr lang="en-US" noProof="0" dirty="0"/>
              <a:t>Click to edit Master subtitle style</a:t>
            </a:r>
            <a:endParaRPr lang="en-GB" noProof="0" dirty="0"/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82575" y="0"/>
            <a:ext cx="8520113" cy="1266825"/>
          </a:xfrm>
        </p:spPr>
        <p:txBody>
          <a:bodyPr anchor="b"/>
          <a:lstStyle>
            <a:lvl1pPr>
              <a:lnSpc>
                <a:spcPct val="80000"/>
              </a:lnSpc>
              <a:defRPr sz="4000"/>
            </a:lvl1pPr>
          </a:lstStyle>
          <a:p>
            <a:pPr lvl="0"/>
            <a:r>
              <a:rPr lang="en-US" noProof="0" dirty="0"/>
              <a:t>Click to edit Master title style</a:t>
            </a:r>
            <a:endParaRPr lang="en-GB" noProof="0" dirty="0"/>
          </a:p>
        </p:txBody>
      </p:sp>
      <p:pic>
        <p:nvPicPr>
          <p:cNvPr id="402441" name="Picture 9" descr="DESY-Logo-cyan-RGB_g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" t="-4523" r="-13409"/>
          <a:stretch>
            <a:fillRect/>
          </a:stretch>
        </p:blipFill>
        <p:spPr bwMode="auto">
          <a:xfrm>
            <a:off x="7794625" y="5684838"/>
            <a:ext cx="1149350" cy="102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2448" name="Text Box 16"/>
          <p:cNvSpPr txBox="1">
            <a:spLocks noChangeArrowheads="1"/>
          </p:cNvSpPr>
          <p:nvPr/>
        </p:nvSpPr>
        <p:spPr bwMode="auto">
          <a:xfrm>
            <a:off x="2003425" y="2481263"/>
            <a:ext cx="2855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dirty="0"/>
          </a:p>
        </p:txBody>
      </p:sp>
      <p:pic>
        <p:nvPicPr>
          <p:cNvPr id="402453" name="Picture 21" descr="HG_LOGO_70_ENG_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5949950"/>
            <a:ext cx="14732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9409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80200" y="103188"/>
            <a:ext cx="2132013" cy="56673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82575" y="103188"/>
            <a:ext cx="6245225" cy="56673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2792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159FC-F9EF-4282-8C4D-B7C24AE34541}" type="datetimeFigureOut">
              <a:rPr lang="de-DE" smtClean="0"/>
              <a:t>11.12.2019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181A2-16BD-4400-B1AD-35E9587EB4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063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159FC-F9EF-4282-8C4D-B7C24AE34541}" type="datetimeFigureOut">
              <a:rPr lang="de-DE" smtClean="0"/>
              <a:t>11.12.2019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181A2-16BD-4400-B1AD-35E9587EB4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6875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159FC-F9EF-4282-8C4D-B7C24AE34541}" type="datetimeFigureOut">
              <a:rPr lang="de-DE" smtClean="0"/>
              <a:t>11.12.2019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181A2-16BD-4400-B1AD-35E9587EB4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5260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159FC-F9EF-4282-8C4D-B7C24AE34541}" type="datetimeFigureOut">
              <a:rPr lang="de-DE" smtClean="0"/>
              <a:t>11.12.2019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181A2-16BD-4400-B1AD-35E9587EB4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42764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159FC-F9EF-4282-8C4D-B7C24AE34541}" type="datetimeFigureOut">
              <a:rPr lang="de-DE" smtClean="0"/>
              <a:t>11.12.2019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181A2-16BD-4400-B1AD-35E9587EB4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19067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159FC-F9EF-4282-8C4D-B7C24AE34541}" type="datetimeFigureOut">
              <a:rPr lang="de-DE" smtClean="0"/>
              <a:t>11.12.2019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181A2-16BD-4400-B1AD-35E9587EB4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98510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159FC-F9EF-4282-8C4D-B7C24AE34541}" type="datetimeFigureOut">
              <a:rPr lang="de-DE" smtClean="0"/>
              <a:t>11.12.2019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181A2-16BD-4400-B1AD-35E9587EB4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81787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159FC-F9EF-4282-8C4D-B7C24AE34541}" type="datetimeFigureOut">
              <a:rPr lang="de-DE" smtClean="0"/>
              <a:t>11.12.2019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181A2-16BD-4400-B1AD-35E9587EB4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109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743400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159FC-F9EF-4282-8C4D-B7C24AE34541}" type="datetimeFigureOut">
              <a:rPr lang="de-DE" smtClean="0"/>
              <a:t>11.12.2019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181A2-16BD-4400-B1AD-35E9587EB4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11816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159FC-F9EF-4282-8C4D-B7C24AE34541}" type="datetimeFigureOut">
              <a:rPr lang="de-DE" smtClean="0"/>
              <a:t>11.12.2019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181A2-16BD-4400-B1AD-35E9587EB4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4230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83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82575" y="977900"/>
            <a:ext cx="4183063" cy="479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8038" y="977900"/>
            <a:ext cx="4184650" cy="479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7622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3389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059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180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276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0596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ChangeArrowheads="1"/>
          </p:cNvSpPr>
          <p:nvPr/>
        </p:nvSpPr>
        <p:spPr bwMode="auto">
          <a:xfrm>
            <a:off x="0" y="0"/>
            <a:ext cx="9144000" cy="744538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2575" y="977900"/>
            <a:ext cx="8520113" cy="47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Textmasterformate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4014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92100" y="103188"/>
            <a:ext cx="8520113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Titelmasterformat durch Klicken bearbeiten</a:t>
            </a:r>
          </a:p>
        </p:txBody>
      </p:sp>
      <p:sp>
        <p:nvSpPr>
          <p:cNvPr id="401413" name="Rectangle 5"/>
          <p:cNvSpPr>
            <a:spLocks noChangeArrowheads="1"/>
          </p:cNvSpPr>
          <p:nvPr/>
        </p:nvSpPr>
        <p:spPr bwMode="auto">
          <a:xfrm>
            <a:off x="282575" y="6280150"/>
            <a:ext cx="75930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 anchor="ctr"/>
          <a:lstStyle/>
          <a:p>
            <a:pPr algn="r" eaLnBrk="1" hangingPunct="1"/>
            <a:r>
              <a:rPr lang="en-GB" altLang="zh-CN" sz="900" b="1" dirty="0">
                <a:solidFill>
                  <a:schemeClr val="bg2"/>
                </a:solidFill>
              </a:rPr>
              <a:t>Bin Yang </a:t>
            </a:r>
            <a:r>
              <a:rPr lang="en-GB" altLang="zh-CN" sz="900" dirty="0">
                <a:solidFill>
                  <a:schemeClr val="bg2"/>
                </a:solidFill>
              </a:rPr>
              <a:t> | DMA implementation for MBU |  11.12.2019</a:t>
            </a:r>
            <a:endParaRPr lang="en-GB" altLang="zh-CN" sz="900" b="1" dirty="0">
              <a:solidFill>
                <a:schemeClr val="bg2"/>
              </a:solidFill>
            </a:endParaRPr>
          </a:p>
        </p:txBody>
      </p:sp>
      <p:pic>
        <p:nvPicPr>
          <p:cNvPr id="401418" name="Picture 10" descr="DESY-Logo-cyan-RGB_ge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24" t="-7854" r="-18587" b="-12566"/>
          <a:stretch>
            <a:fillRect/>
          </a:stretch>
        </p:blipFill>
        <p:spPr bwMode="auto">
          <a:xfrm>
            <a:off x="8035925" y="6099175"/>
            <a:ext cx="776288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1" descr="HG_LOGO_70_ENG_K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6209137"/>
            <a:ext cx="1103515" cy="448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265113" indent="-265113" algn="l" rtl="0" eaLnBrk="1" fontAlgn="base" hangingPunct="1">
        <a:spcBef>
          <a:spcPct val="0"/>
        </a:spcBef>
        <a:spcAft>
          <a:spcPct val="50000"/>
        </a:spcAft>
        <a:buClr>
          <a:srgbClr val="F28E00"/>
        </a:buClr>
        <a:buFont typeface="Arial Black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84150" algn="l" rtl="0" eaLnBrk="1" fontAlgn="base" hangingPunct="1">
        <a:spcBef>
          <a:spcPct val="0"/>
        </a:spcBef>
        <a:spcAft>
          <a:spcPct val="5000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236663" indent="-228600" algn="l" rtl="0" eaLnBrk="1" fontAlgn="base" hangingPunct="1">
        <a:spcBef>
          <a:spcPct val="0"/>
        </a:spcBef>
        <a:spcAft>
          <a:spcPct val="0"/>
        </a:spcAft>
        <a:buClr>
          <a:srgbClr val="FF9900"/>
        </a:buClr>
        <a:buFont typeface="Arial Black" pitchFamily="34" charset="0"/>
        <a:defRPr sz="1200">
          <a:solidFill>
            <a:schemeClr val="tx1"/>
          </a:solidFill>
          <a:latin typeface="+mn-lt"/>
        </a:defRPr>
      </a:lvl3pPr>
      <a:lvl4pPr marL="1644650" indent="-228600" algn="l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159FC-F9EF-4282-8C4D-B7C24AE34541}" type="datetimeFigureOut">
              <a:rPr lang="de-DE" smtClean="0"/>
              <a:t>11.12.2019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181A2-16BD-4400-B1AD-35E9587EB4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1953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292100" y="485552"/>
            <a:ext cx="8520113" cy="671401"/>
          </a:xfrm>
        </p:spPr>
        <p:txBody>
          <a:bodyPr/>
          <a:lstStyle/>
          <a:p>
            <a:pPr algn="ctr"/>
            <a:r>
              <a:rPr lang="de-DE" altLang="zh-CN" dirty="0"/>
              <a:t>DMA implementation for MBU</a:t>
            </a:r>
            <a:endParaRPr lang="de-DE" dirty="0">
              <a:solidFill>
                <a:srgbClr val="FFFF00"/>
              </a:solidFill>
            </a:endParaRPr>
          </a:p>
        </p:txBody>
      </p:sp>
      <p:sp>
        <p:nvSpPr>
          <p:cNvPr id="185379" name="Text Box 35"/>
          <p:cNvSpPr txBox="1">
            <a:spLocks noChangeArrowheads="1"/>
          </p:cNvSpPr>
          <p:nvPr/>
        </p:nvSpPr>
        <p:spPr bwMode="auto">
          <a:xfrm>
            <a:off x="4646613" y="4203700"/>
            <a:ext cx="41656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dirty="0">
                <a:solidFill>
                  <a:srgbClr val="00A5EB"/>
                </a:solidFill>
              </a:rPr>
              <a:t>Bin Yang</a:t>
            </a:r>
          </a:p>
          <a:p>
            <a:endParaRPr lang="de-DE" dirty="0">
              <a:solidFill>
                <a:srgbClr val="00A5EB"/>
              </a:solidFill>
            </a:endParaRPr>
          </a:p>
          <a:p>
            <a:r>
              <a:rPr lang="de-DE" dirty="0"/>
              <a:t>BPM/IBFB Collaboration Workshop 11.12.2019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7A11FF-7627-4D74-86A0-F409EEA1E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limitation by DMA transfer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DCC67FE0-0381-41F2-8B58-FAB576A013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2694" y="717838"/>
            <a:ext cx="5829300" cy="1885950"/>
          </a:xfr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8C0012CE-3490-4F26-A37D-2581E89408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409" y="2572224"/>
            <a:ext cx="5835015" cy="190881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AC1C05D8-6736-49E6-8D45-3B8B008B71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409" y="4426610"/>
            <a:ext cx="5823585" cy="190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007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A52469-FD22-48D7-8E95-AAB07BC4C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1: modify on MBU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57B19C5-20F7-4D6D-B588-5E25701C5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708FFE83-B8EC-4B5E-8695-99F888BF73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450" y="893094"/>
            <a:ext cx="7154228" cy="5293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986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Proposal 2: modify on DAMC2 and MBU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25B0ED9-92DB-4191-981E-DB237F6B9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DE2E9B3E-194A-495B-AC98-4D0B46810B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575" y="977900"/>
            <a:ext cx="7035165" cy="4766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36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4E6EA0-6E86-4B52-A8AE-BCE4D6619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 for the implementation</a:t>
            </a:r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2B6A720D-F571-4C31-9B98-21D92698FC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1230" y="839721"/>
            <a:ext cx="3343275" cy="5442109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C616D743-9B06-4636-8498-D415BE87C3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7462" y="839720"/>
            <a:ext cx="3906488" cy="5250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925183"/>
      </p:ext>
    </p:extLst>
  </p:cSld>
  <p:clrMapOvr>
    <a:masterClrMapping/>
  </p:clrMapOvr>
</p:sld>
</file>

<file path=ppt/theme/theme1.xml><?xml version="1.0" encoding="utf-8"?>
<a:theme xmlns:a="http://schemas.openxmlformats.org/drawingml/2006/main" name="Bin Yang">
  <a:themeElements>
    <a:clrScheme name="2_DESY_Vortrag_3-1 14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A5EB"/>
      </a:accent1>
      <a:accent2>
        <a:srgbClr val="F28E00"/>
      </a:accent2>
      <a:accent3>
        <a:srgbClr val="FFFFFF"/>
      </a:accent3>
      <a:accent4>
        <a:srgbClr val="000000"/>
      </a:accent4>
      <a:accent5>
        <a:srgbClr val="AACFF3"/>
      </a:accent5>
      <a:accent6>
        <a:srgbClr val="DB8000"/>
      </a:accent6>
      <a:hlink>
        <a:srgbClr val="00A5EB"/>
      </a:hlink>
      <a:folHlink>
        <a:srgbClr val="808080"/>
      </a:folHlink>
    </a:clrScheme>
    <a:fontScheme name="2_DESY_Vortrag_3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SY_Vortrag_3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Bin Yang</Template>
  <TotalTime>2511</TotalTime>
  <Words>36</Words>
  <Application>Microsoft Office PowerPoint</Application>
  <PresentationFormat>全屏显示(4:3)</PresentationFormat>
  <Paragraphs>9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Wingdings</vt:lpstr>
      <vt:lpstr>Bin Yang</vt:lpstr>
      <vt:lpstr>Custom Design</vt:lpstr>
      <vt:lpstr>DMA implementation for MBU</vt:lpstr>
      <vt:lpstr>Current limitation by DMA transfer</vt:lpstr>
      <vt:lpstr>Proposal 1: modify on MBU</vt:lpstr>
      <vt:lpstr>Proposal 2: modify on DAMC2 and MBU</vt:lpstr>
      <vt:lpstr>Detail for the implementation</vt:lpstr>
    </vt:vector>
  </TitlesOfParts>
  <Company>DESY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Interview</dc:title>
  <dc:creator>Yang, Bin</dc:creator>
  <cp:lastModifiedBy>Think</cp:lastModifiedBy>
  <cp:revision>926</cp:revision>
  <cp:lastPrinted>2014-05-12T13:26:27Z</cp:lastPrinted>
  <dcterms:created xsi:type="dcterms:W3CDTF">2011-12-12T21:33:40Z</dcterms:created>
  <dcterms:modified xsi:type="dcterms:W3CDTF">2019-12-11T08:56:59Z</dcterms:modified>
</cp:coreProperties>
</file>