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6"/>
  </p:notesMasterIdLst>
  <p:sldIdLst>
    <p:sldId id="586" r:id="rId2"/>
    <p:sldId id="583" r:id="rId3"/>
    <p:sldId id="584" r:id="rId4"/>
    <p:sldId id="585" r:id="rId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CC"/>
    <a:srgbClr val="99FFCC"/>
    <a:srgbClr val="99FF99"/>
    <a:srgbClr val="FFCC00"/>
    <a:srgbClr val="000000"/>
    <a:srgbClr val="FFFF00"/>
    <a:srgbClr val="FF6600"/>
    <a:srgbClr val="33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471" autoAdjust="0"/>
  </p:normalViewPr>
  <p:slideViewPr>
    <p:cSldViewPr>
      <p:cViewPr varScale="1">
        <p:scale>
          <a:sx n="61" d="100"/>
          <a:sy n="61" d="100"/>
        </p:scale>
        <p:origin x="48" y="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3183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PXD workshop, DESY, Jan 2020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2" y="11663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Components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6444208" y="4732817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New gluing procedure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3568" y="101614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Module &amp; </a:t>
            </a:r>
            <a:r>
              <a:rPr lang="de-DE" dirty="0" err="1" smtClean="0"/>
              <a:t>Ladder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: </a:t>
            </a:r>
            <a:r>
              <a:rPr lang="de-DE" dirty="0" err="1" smtClean="0"/>
              <a:t>Kapton</a:t>
            </a:r>
            <a:r>
              <a:rPr lang="de-DE" dirty="0" smtClean="0"/>
              <a:t> </a:t>
            </a:r>
            <a:r>
              <a:rPr lang="de-DE" dirty="0" err="1" smtClean="0"/>
              <a:t>tapes</a:t>
            </a:r>
            <a:r>
              <a:rPr lang="de-DE" dirty="0" smtClean="0"/>
              <a:t>, </a:t>
            </a:r>
            <a:r>
              <a:rPr lang="de-DE" dirty="0" err="1"/>
              <a:t>j</a:t>
            </a:r>
            <a:r>
              <a:rPr lang="de-DE" dirty="0" err="1" smtClean="0"/>
              <a:t>igs</a:t>
            </a:r>
            <a:r>
              <a:rPr lang="de-DE" dirty="0" smtClean="0"/>
              <a:t>, </a:t>
            </a:r>
            <a:r>
              <a:rPr lang="de-DE" dirty="0" err="1" smtClean="0"/>
              <a:t>boxes</a:t>
            </a:r>
            <a:r>
              <a:rPr lang="de-DE" dirty="0" smtClean="0"/>
              <a:t>, </a:t>
            </a:r>
            <a:r>
              <a:rPr lang="de-DE" dirty="0" err="1"/>
              <a:t>a</a:t>
            </a:r>
            <a:r>
              <a:rPr lang="de-DE" dirty="0" err="1" smtClean="0"/>
              <a:t>uxilliary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Prepare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12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ladders</a:t>
            </a:r>
            <a:r>
              <a:rPr lang="de-DE" dirty="0" smtClean="0"/>
              <a:t>, 20 </a:t>
            </a: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ladders</a:t>
            </a:r>
            <a:r>
              <a:rPr lang="de-DE" dirty="0" smtClean="0"/>
              <a:t> (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b="1" dirty="0" err="1" smtClean="0"/>
              <a:t>Kaptons</a:t>
            </a:r>
            <a:r>
              <a:rPr lang="de-DE" dirty="0" smtClean="0"/>
              <a:t>: </a:t>
            </a:r>
          </a:p>
          <a:p>
            <a:r>
              <a:rPr lang="de-DE" dirty="0"/>
              <a:t>	</a:t>
            </a:r>
            <a:r>
              <a:rPr lang="de-DE" dirty="0" smtClean="0"/>
              <a:t>L1 </a:t>
            </a:r>
            <a:r>
              <a:rPr lang="de-DE" dirty="0" err="1" smtClean="0"/>
              <a:t>fwd</a:t>
            </a:r>
            <a:r>
              <a:rPr lang="de-DE" dirty="0" smtClean="0"/>
              <a:t>:	26</a:t>
            </a:r>
          </a:p>
          <a:p>
            <a:r>
              <a:rPr lang="de-DE" dirty="0"/>
              <a:t>	</a:t>
            </a:r>
            <a:r>
              <a:rPr lang="de-DE" dirty="0" smtClean="0"/>
              <a:t>L1 </a:t>
            </a:r>
            <a:r>
              <a:rPr lang="de-DE" dirty="0" err="1" smtClean="0"/>
              <a:t>bwd</a:t>
            </a:r>
            <a:r>
              <a:rPr lang="de-DE" dirty="0" smtClean="0"/>
              <a:t>:	23</a:t>
            </a:r>
          </a:p>
          <a:p>
            <a:r>
              <a:rPr lang="de-DE" dirty="0"/>
              <a:t>	</a:t>
            </a:r>
            <a:r>
              <a:rPr lang="de-DE" dirty="0" smtClean="0"/>
              <a:t>L2 </a:t>
            </a:r>
            <a:r>
              <a:rPr lang="de-DE" dirty="0" err="1" smtClean="0"/>
              <a:t>fwd</a:t>
            </a:r>
            <a:r>
              <a:rPr lang="de-DE" dirty="0" smtClean="0"/>
              <a:t>:	39</a:t>
            </a:r>
          </a:p>
          <a:p>
            <a:r>
              <a:rPr lang="de-DE" dirty="0"/>
              <a:t>	</a:t>
            </a:r>
            <a:r>
              <a:rPr lang="de-DE" dirty="0" smtClean="0"/>
              <a:t>L2 </a:t>
            </a:r>
            <a:r>
              <a:rPr lang="de-DE" dirty="0" err="1" smtClean="0"/>
              <a:t>bwd</a:t>
            </a:r>
            <a:r>
              <a:rPr lang="de-DE" dirty="0" smtClean="0"/>
              <a:t>:	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384376" cy="2538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384376" cy="253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04655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Clean pads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4042" y="6042774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Glue</a:t>
            </a:r>
            <a:r>
              <a:rPr lang="de-DE" dirty="0" smtClean="0"/>
              <a:t> </a:t>
            </a:r>
            <a:r>
              <a:rPr lang="de-DE" dirty="0" err="1" smtClean="0"/>
              <a:t>remnants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3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Components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6444208" y="4732817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New gluing procedure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0504" y="1196752"/>
            <a:ext cx="8314969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Patch </a:t>
            </a:r>
            <a:r>
              <a:rPr lang="de-DE" b="1" dirty="0" err="1" smtClean="0"/>
              <a:t>panels</a:t>
            </a:r>
            <a:r>
              <a:rPr lang="de-DE" dirty="0" smtClean="0"/>
              <a:t>: </a:t>
            </a:r>
            <a:r>
              <a:rPr lang="de-DE" smtClean="0"/>
              <a:t>	~44 </a:t>
            </a:r>
            <a:r>
              <a:rPr lang="de-DE" dirty="0" smtClean="0"/>
              <a:t>Panels </a:t>
            </a:r>
            <a:r>
              <a:rPr lang="de-DE" dirty="0" err="1" smtClean="0"/>
              <a:t>assembled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PCS</a:t>
            </a:r>
            <a:r>
              <a:rPr lang="de-DE" dirty="0"/>
              <a:t>	</a:t>
            </a:r>
            <a:endParaRPr lang="de-DE" dirty="0" smtClean="0"/>
          </a:p>
          <a:p>
            <a:r>
              <a:rPr lang="de-DE" dirty="0" smtClean="0"/>
              <a:t>	</a:t>
            </a:r>
          </a:p>
          <a:p>
            <a:r>
              <a:rPr lang="de-DE" dirty="0"/>
              <a:t>	</a:t>
            </a:r>
            <a:r>
              <a:rPr lang="de-DE" dirty="0" smtClean="0"/>
              <a:t>	Cable </a:t>
            </a:r>
            <a:r>
              <a:rPr lang="de-DE" dirty="0" err="1" smtClean="0"/>
              <a:t>testing</a:t>
            </a:r>
            <a:r>
              <a:rPr lang="de-DE" dirty="0" smtClean="0"/>
              <a:t> at MPP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manpower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LMU (Veronika Kratzer)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	Cable </a:t>
            </a:r>
            <a:r>
              <a:rPr lang="de-DE" dirty="0" err="1" smtClean="0"/>
              <a:t>tester</a:t>
            </a:r>
            <a:r>
              <a:rPr lang="de-DE" dirty="0" smtClean="0"/>
              <a:t> still not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properly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(</a:t>
            </a:r>
            <a:r>
              <a:rPr lang="de-DE" dirty="0" err="1" smtClean="0"/>
              <a:t>recommended</a:t>
            </a:r>
            <a:r>
              <a:rPr lang="de-DE" dirty="0" smtClean="0"/>
              <a:t>)?</a:t>
            </a:r>
          </a:p>
          <a:p>
            <a:r>
              <a:rPr lang="de-DE" dirty="0"/>
              <a:t>	</a:t>
            </a:r>
            <a:r>
              <a:rPr lang="de-DE" dirty="0" smtClean="0"/>
              <a:t>		- </a:t>
            </a:r>
            <a:r>
              <a:rPr lang="de-DE" dirty="0" err="1" smtClean="0"/>
              <a:t>manpower</a:t>
            </a:r>
            <a:r>
              <a:rPr lang="de-DE" dirty="0" smtClean="0"/>
              <a:t>*</a:t>
            </a:r>
            <a:r>
              <a:rPr lang="de-DE" baseline="30000" dirty="0" smtClean="0"/>
              <a:t>)</a:t>
            </a:r>
          </a:p>
          <a:p>
            <a:r>
              <a:rPr lang="de-DE" dirty="0"/>
              <a:t>	</a:t>
            </a:r>
            <a:r>
              <a:rPr lang="de-DE" dirty="0" smtClean="0"/>
              <a:t>		- </a:t>
            </a:r>
            <a:r>
              <a:rPr lang="de-DE" dirty="0" err="1" smtClean="0"/>
              <a:t>need</a:t>
            </a:r>
            <a:r>
              <a:rPr lang="de-DE" dirty="0" smtClean="0"/>
              <a:t> 4 ‚</a:t>
            </a:r>
            <a:r>
              <a:rPr lang="de-DE" dirty="0" err="1" smtClean="0"/>
              <a:t>ginuea</a:t>
            </a:r>
            <a:r>
              <a:rPr lang="de-DE" dirty="0" smtClean="0"/>
              <a:t> </a:t>
            </a:r>
            <a:r>
              <a:rPr lang="de-DE" dirty="0" err="1" smtClean="0"/>
              <a:t>pig</a:t>
            </a:r>
            <a:r>
              <a:rPr lang="de-DE" dirty="0" smtClean="0"/>
              <a:t>‘ </a:t>
            </a:r>
            <a:r>
              <a:rPr lang="de-DE" dirty="0" err="1" smtClean="0"/>
              <a:t>modules</a:t>
            </a:r>
            <a:r>
              <a:rPr lang="de-DE" dirty="0" smtClean="0"/>
              <a:t> (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type)</a:t>
            </a:r>
          </a:p>
          <a:p>
            <a:r>
              <a:rPr lang="de-DE" dirty="0"/>
              <a:t>	</a:t>
            </a:r>
            <a:r>
              <a:rPr lang="de-DE" dirty="0" smtClean="0"/>
              <a:t>		- time</a:t>
            </a:r>
          </a:p>
          <a:p>
            <a:endParaRPr lang="de-DE" dirty="0" smtClean="0"/>
          </a:p>
          <a:p>
            <a:r>
              <a:rPr lang="de-DE" dirty="0" smtClean="0"/>
              <a:t>*</a:t>
            </a:r>
            <a:r>
              <a:rPr lang="de-DE" baseline="30000" dirty="0" smtClean="0"/>
              <a:t>)</a:t>
            </a:r>
            <a:r>
              <a:rPr lang="de-DE" dirty="0" smtClean="0"/>
              <a:t> </a:t>
            </a:r>
            <a:r>
              <a:rPr lang="de-DE" dirty="0" err="1" smtClean="0"/>
              <a:t>Additonal</a:t>
            </a:r>
            <a:r>
              <a:rPr lang="de-DE" dirty="0" smtClean="0"/>
              <a:t> </a:t>
            </a:r>
            <a:r>
              <a:rPr lang="de-DE" dirty="0" err="1" smtClean="0"/>
              <a:t>manpower</a:t>
            </a:r>
            <a:r>
              <a:rPr lang="de-DE" dirty="0" smtClean="0"/>
              <a:t>: Uli Leis (</a:t>
            </a:r>
            <a:r>
              <a:rPr lang="de-DE" dirty="0" err="1" smtClean="0"/>
              <a:t>informatics</a:t>
            </a:r>
            <a:r>
              <a:rPr lang="de-DE" dirty="0" smtClean="0"/>
              <a:t> </a:t>
            </a:r>
            <a:r>
              <a:rPr lang="de-DE" dirty="0" err="1" smtClean="0"/>
              <a:t>engineer</a:t>
            </a:r>
            <a:r>
              <a:rPr lang="de-DE" dirty="0" smtClean="0"/>
              <a:t>), but also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Emergency </a:t>
            </a:r>
            <a:r>
              <a:rPr lang="de-DE" b="1" dirty="0" err="1" smtClean="0"/>
              <a:t>shutdown</a:t>
            </a:r>
            <a:r>
              <a:rPr lang="de-DE" b="1" dirty="0" smtClean="0"/>
              <a:t> </a:t>
            </a:r>
            <a:r>
              <a:rPr lang="de-DE" b="1" dirty="0" err="1" smtClean="0"/>
              <a:t>boards</a:t>
            </a:r>
            <a:r>
              <a:rPr lang="de-DE" dirty="0" smtClean="0"/>
              <a:t>: 2 </a:t>
            </a:r>
            <a:r>
              <a:rPr lang="de-DE" dirty="0" err="1" smtClean="0"/>
              <a:t>boards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r>
              <a:rPr lang="de-DE" dirty="0" smtClean="0"/>
              <a:t>,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 err="1" smtClean="0"/>
              <a:t>Jigs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Boxes</a:t>
            </a:r>
            <a:r>
              <a:rPr lang="de-DE" dirty="0" smtClean="0"/>
              <a:t>: </a:t>
            </a:r>
            <a:r>
              <a:rPr lang="de-DE" dirty="0"/>
              <a:t>Survey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Tscharlie</a:t>
            </a:r>
            <a:r>
              <a:rPr lang="de-DE" dirty="0"/>
              <a:t>,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ordered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produced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Component</a:t>
            </a:r>
            <a:r>
              <a:rPr lang="de-DE" dirty="0" smtClean="0"/>
              <a:t> Survey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3480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immeadiate</a:t>
            </a:r>
            <a:r>
              <a:rPr lang="de-DE" dirty="0" smtClean="0"/>
              <a:t> </a:t>
            </a:r>
            <a:r>
              <a:rPr lang="de-DE" dirty="0" err="1" smtClean="0"/>
              <a:t>shortage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allready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, </a:t>
            </a:r>
            <a:r>
              <a:rPr lang="de-DE" dirty="0" err="1" smtClean="0"/>
              <a:t>mostly</a:t>
            </a:r>
            <a:r>
              <a:rPr lang="de-DE" dirty="0" smtClean="0"/>
              <a:t> 3D </a:t>
            </a:r>
            <a:r>
              <a:rPr lang="de-DE" dirty="0" err="1" smtClean="0"/>
              <a:t>print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545" y="3416998"/>
            <a:ext cx="3360373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58" y="1196752"/>
            <a:ext cx="3482870" cy="5263466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7596336" y="3645024"/>
            <a:ext cx="45719" cy="648072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642055" y="3799783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08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SCB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4716016" cy="35370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62880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SCBs</a:t>
            </a:r>
            <a:r>
              <a:rPr lang="de-DE" dirty="0" smtClean="0"/>
              <a:t>: 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all 4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equipped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pipes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ested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Next: </a:t>
            </a:r>
            <a:r>
              <a:rPr lang="de-DE" dirty="0" err="1"/>
              <a:t>a</a:t>
            </a:r>
            <a:r>
              <a:rPr lang="de-DE" dirty="0" err="1" smtClean="0"/>
              <a:t>ssemble</a:t>
            </a:r>
            <a:r>
              <a:rPr lang="de-DE" dirty="0" smtClean="0"/>
              <a:t> </a:t>
            </a:r>
            <a:r>
              <a:rPr lang="de-DE" dirty="0" err="1" smtClean="0"/>
              <a:t>halfs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tubes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err="1" smtClean="0"/>
              <a:t>tubes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: </a:t>
            </a:r>
            <a:r>
              <a:rPr lang="de-DE" dirty="0" err="1" smtClean="0"/>
              <a:t>drilling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Adhesive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Laci)</a:t>
            </a:r>
          </a:p>
          <a:p>
            <a:r>
              <a:rPr lang="de-DE" dirty="0" smtClean="0"/>
              <a:t>=&gt; Will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ladder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4479457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PresentationFormat>On-screen Show (4:3)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Arial Unicode MS</vt:lpstr>
      <vt:lpstr>2_Standarddesign</vt:lpstr>
      <vt:lpstr>Components</vt:lpstr>
      <vt:lpstr>Components</vt:lpstr>
      <vt:lpstr>Component Survey</vt:lpstr>
      <vt:lpstr>SCB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2020-01-21T07:43:40Z</dcterms:modified>
</cp:coreProperties>
</file>