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4" r:id="rId2"/>
    <p:sldId id="275" r:id="rId3"/>
    <p:sldId id="278" r:id="rId4"/>
    <p:sldId id="27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4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67" autoAdjust="0"/>
    <p:restoredTop sz="94660"/>
  </p:normalViewPr>
  <p:slideViewPr>
    <p:cSldViewPr showGuides="1">
      <p:cViewPr varScale="1">
        <p:scale>
          <a:sx n="140" d="100"/>
          <a:sy n="140" d="100"/>
        </p:scale>
        <p:origin x="328" y="184"/>
      </p:cViewPr>
      <p:guideLst>
        <p:guide orient="horz" pos="913"/>
        <p:guide pos="2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06.02.20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06.02.20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800" y="5669842"/>
            <a:ext cx="793750" cy="7941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1"/>
            <a:ext cx="83534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287" y="2335013"/>
            <a:ext cx="83534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00043" y="4096779"/>
            <a:ext cx="834866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A66228A-40CC-4875-B5B2-E0DA77FB35C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704B3C6-C432-42C5-94A1-8321298516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E82049A-6019-4056-8638-0E7938261DF0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E7668B4-E772-45DD-8F6B-23E9883B6073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1383398B-695A-4C6B-980D-9B67FB512D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0500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5EB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600">
              <a:solidFill>
                <a:srgbClr val="000000"/>
              </a:solidFill>
            </a:endParaRP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GB" noProof="0"/>
              <a:t>Untertitel durch Klicken bearbeiten</a:t>
            </a:r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GB" noProof="0"/>
              <a:t>TITELMASTER</a:t>
            </a:r>
            <a:br>
              <a:rPr lang="en-GB" noProof="0"/>
            </a:br>
            <a:r>
              <a:rPr lang="en-GB" noProof="0"/>
              <a:t>FORMAT </a:t>
            </a:r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2442" name="Picture 10" descr="Helmholtz-Logo_schwarz_70_t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5959475"/>
            <a:ext cx="1647825" cy="58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de-DE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15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9143998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1"/>
            <a:ext cx="83534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287" y="2335013"/>
            <a:ext cx="83534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00043" y="4096779"/>
            <a:ext cx="834866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C059C8A-4E30-4CF7-8596-8085B43DF3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261914"/>
            <a:ext cx="2168482" cy="16061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AD71804E-76B6-4901-BC63-91145FE9009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800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0"/>
            <a:ext cx="83534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0"/>
            <a:ext cx="83534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27151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06426"/>
            <a:ext cx="4105276" cy="501024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643438" y="1406426"/>
            <a:ext cx="4116548" cy="501024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95289" y="1406427"/>
            <a:ext cx="4105276" cy="245437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95289" y="3963533"/>
            <a:ext cx="4105276" cy="245437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643438" y="1449389"/>
            <a:ext cx="4105274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643439" y="4005263"/>
            <a:ext cx="4105274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95289" y="1406427"/>
            <a:ext cx="4105276" cy="245437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95289" y="3963533"/>
            <a:ext cx="4105276" cy="245437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Inhaltsplatzhalter 10">
            <a:extLst>
              <a:ext uri="{FF2B5EF4-FFF2-40B4-BE49-F238E27FC236}">
                <a16:creationId xmlns:a16="http://schemas.microsoft.com/office/drawing/2014/main" id="{3940162A-D75D-4335-9E40-1D7B2D50CB14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643438" y="1449389"/>
            <a:ext cx="4105274" cy="2411411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r>
              <a:rPr lang="de-DE" dirty="0" err="1"/>
              <a:t>Object</a:t>
            </a:r>
            <a:endParaRPr lang="de-DE" dirty="0"/>
          </a:p>
        </p:txBody>
      </p:sp>
      <p:sp>
        <p:nvSpPr>
          <p:cNvPr id="13" name="Inhaltsplatzhalter 11">
            <a:extLst>
              <a:ext uri="{FF2B5EF4-FFF2-40B4-BE49-F238E27FC236}">
                <a16:creationId xmlns:a16="http://schemas.microsoft.com/office/drawing/2014/main" id="{383D9EF4-C943-4128-A189-76FB47C215C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643438" y="4005263"/>
            <a:ext cx="4105274" cy="2412644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080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95288" y="1449388"/>
            <a:ext cx="83534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287" y="349611"/>
            <a:ext cx="8353425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287" y="1406426"/>
            <a:ext cx="83534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9" y="6580800"/>
            <a:ext cx="7272810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| Presentation Title | Name Surname, Date (Edit by "Insert &gt; Header and Footer")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8136396" y="6580800"/>
            <a:ext cx="612316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91A9E512-39DB-45FA-95C7-CE8C891DDC68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74" r:id="rId4"/>
    <p:sldLayoutId id="2147483662" r:id="rId5"/>
    <p:sldLayoutId id="2147483668" r:id="rId6"/>
    <p:sldLayoutId id="2147483670" r:id="rId7"/>
    <p:sldLayoutId id="2147483673" r:id="rId8"/>
    <p:sldLayoutId id="2147483669" r:id="rId9"/>
    <p:sldLayoutId id="2147483666" r:id="rId10"/>
    <p:sldLayoutId id="2147483667" r:id="rId11"/>
    <p:sldLayoutId id="2147483675" r:id="rId12"/>
    <p:sldLayoutId id="2147483676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2925" userDrawn="1">
          <p15:clr>
            <a:srgbClr val="F26B43"/>
          </p15:clr>
        </p15:guide>
        <p15:guide id="3" pos="2835" userDrawn="1">
          <p15:clr>
            <a:srgbClr val="F26B43"/>
          </p15:clr>
        </p15:guide>
        <p15:guide id="4" pos="5511" userDrawn="1">
          <p15:clr>
            <a:srgbClr val="F26B43"/>
          </p15:clr>
        </p15:guide>
        <p15:guide id="5" pos="249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95288" y="628351"/>
            <a:ext cx="8353425" cy="1855254"/>
          </a:xfrm>
        </p:spPr>
        <p:txBody>
          <a:bodyPr/>
          <a:lstStyle/>
          <a:p>
            <a:r>
              <a:rPr lang="en-US" sz="4000" dirty="0"/>
              <a:t>287</a:t>
            </a:r>
            <a:r>
              <a:rPr lang="en-US" sz="4000" baseline="30000" dirty="0"/>
              <a:t>th</a:t>
            </a:r>
            <a:r>
              <a:rPr lang="en-US" sz="4000" dirty="0"/>
              <a:t> Meeting of the                 DESY Scientific Committee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67544" y="2123564"/>
            <a:ext cx="4824536" cy="504056"/>
          </a:xfrm>
        </p:spPr>
        <p:txBody>
          <a:bodyPr/>
          <a:lstStyle/>
          <a:p>
            <a:r>
              <a:rPr lang="en-US" sz="2000" dirty="0"/>
              <a:t>Ralf Röhlsberger, Ingrid-Maria Gregor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2546" y="2771636"/>
            <a:ext cx="6359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7 February 2020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495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C97F50C-5ADD-2141-96E8-92BAB934DAB5}"/>
              </a:ext>
            </a:extLst>
          </p:cNvPr>
          <p:cNvSpPr/>
          <p:nvPr/>
        </p:nvSpPr>
        <p:spPr>
          <a:xfrm>
            <a:off x="683568" y="836712"/>
            <a:ext cx="7524837" cy="45719"/>
          </a:xfrm>
          <a:prstGeom prst="rect">
            <a:avLst/>
          </a:prstGeom>
          <a:solidFill>
            <a:srgbClr val="0070C0">
              <a:alpha val="84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A86EA5-BBD9-F04E-A627-568509182770}"/>
              </a:ext>
            </a:extLst>
          </p:cNvPr>
          <p:cNvSpPr/>
          <p:nvPr/>
        </p:nvSpPr>
        <p:spPr>
          <a:xfrm>
            <a:off x="649567" y="313492"/>
            <a:ext cx="13125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Agenda</a:t>
            </a:r>
            <a:endParaRPr lang="de-DE" sz="2800" dirty="0">
              <a:solidFill>
                <a:srgbClr val="0070C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32AD644-BCEE-D346-82CA-BDAE9A722166}"/>
              </a:ext>
            </a:extLst>
          </p:cNvPr>
          <p:cNvSpPr/>
          <p:nvPr/>
        </p:nvSpPr>
        <p:spPr>
          <a:xfrm>
            <a:off x="572001" y="1052736"/>
            <a:ext cx="7747969" cy="4855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11:00 Welcome and Adoption of the Agenda 					</a:t>
            </a:r>
            <a:r>
              <a:rPr lang="en-US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(Ralf Röhlsberger)</a:t>
            </a:r>
            <a:endParaRPr lang="de-DE" sz="14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11:05 Report from the directorate 							</a:t>
            </a:r>
            <a:r>
              <a:rPr lang="en-US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(Helmut </a:t>
            </a:r>
            <a:r>
              <a:rPr lang="en-US" sz="14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Dosch</a:t>
            </a:r>
            <a:r>
              <a:rPr lang="en-US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de-DE" sz="14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11:35 Status of high-level appointments 						</a:t>
            </a:r>
            <a:r>
              <a:rPr lang="en-US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(Frank Lehner)</a:t>
            </a:r>
            <a:endParaRPr lang="de-DE" sz="14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11:45 Introduction of DESY Department  </a:t>
            </a:r>
            <a:r>
              <a:rPr lang="en-US" sz="16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Astroparticle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Physics		</a:t>
            </a:r>
            <a:r>
              <a:rPr lang="en-US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(Christian Stegmann)</a:t>
            </a:r>
            <a:endParaRPr lang="de-DE" sz="14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12:15 The new head of DESY PR Department 					</a:t>
            </a:r>
            <a:r>
              <a:rPr lang="en-US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(Kerstin Straub)</a:t>
            </a:r>
            <a:endParaRPr lang="de-DE" sz="14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6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12:45 Refreshments</a:t>
            </a:r>
            <a:endParaRPr lang="de-DE" sz="16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13:00 Internal Session</a:t>
            </a:r>
            <a:endParaRPr lang="de-DE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 from working groups </a:t>
            </a:r>
            <a:endParaRPr lang="de-DE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Subjects for future WA meetings </a:t>
            </a:r>
            <a:endParaRPr lang="de-DE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 elections 2020 </a:t>
            </a:r>
            <a:endParaRPr lang="de-DE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50000"/>
              </a:lnSpc>
              <a:spcAft>
                <a:spcPts val="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AOB</a:t>
            </a:r>
            <a:endParaRPr lang="de-DE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14:00 End of meeting</a:t>
            </a:r>
            <a:endParaRPr lang="de-DE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DE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208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4507E7-E62E-7747-9A74-D75E19CF9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C1C7C8-C133-2B47-93C0-07F2A9248120}"/>
              </a:ext>
            </a:extLst>
          </p:cNvPr>
          <p:cNvSpPr txBox="1"/>
          <p:nvPr/>
        </p:nvSpPr>
        <p:spPr>
          <a:xfrm>
            <a:off x="611560" y="692696"/>
            <a:ext cx="6660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0070C0"/>
                </a:solidFill>
              </a:rPr>
              <a:t>Nomination </a:t>
            </a:r>
            <a:r>
              <a:rPr lang="de-DE" b="1" dirty="0" err="1">
                <a:solidFill>
                  <a:srgbClr val="0070C0"/>
                </a:solidFill>
              </a:rPr>
              <a:t>of</a:t>
            </a:r>
            <a:r>
              <a:rPr lang="de-DE" b="1" dirty="0">
                <a:solidFill>
                  <a:srgbClr val="0070C0"/>
                </a:solidFill>
              </a:rPr>
              <a:t> WA </a:t>
            </a:r>
            <a:r>
              <a:rPr lang="de-DE" b="1" dirty="0" err="1">
                <a:solidFill>
                  <a:srgbClr val="0070C0"/>
                </a:solidFill>
              </a:rPr>
              <a:t>representatives</a:t>
            </a:r>
            <a:r>
              <a:rPr lang="de-DE" b="1" dirty="0">
                <a:solidFill>
                  <a:srgbClr val="0070C0"/>
                </a:solidFill>
              </a:rPr>
              <a:t> </a:t>
            </a:r>
            <a:r>
              <a:rPr lang="de-DE" b="1" dirty="0" err="1">
                <a:solidFill>
                  <a:srgbClr val="0070C0"/>
                </a:solidFill>
              </a:rPr>
              <a:t>for</a:t>
            </a:r>
            <a:r>
              <a:rPr lang="de-DE" b="1" dirty="0">
                <a:solidFill>
                  <a:srgbClr val="0070C0"/>
                </a:solidFill>
              </a:rPr>
              <a:t> YIG </a:t>
            </a:r>
            <a:r>
              <a:rPr lang="de-DE" b="1" dirty="0" err="1">
                <a:solidFill>
                  <a:srgbClr val="0070C0"/>
                </a:solidFill>
              </a:rPr>
              <a:t>commission</a:t>
            </a:r>
            <a:endParaRPr lang="de-DE" b="1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661337-07C3-D944-B022-C0DDD1E8F484}"/>
              </a:ext>
            </a:extLst>
          </p:cNvPr>
          <p:cNvSpPr txBox="1"/>
          <p:nvPr/>
        </p:nvSpPr>
        <p:spPr>
          <a:xfrm>
            <a:off x="611560" y="1254994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/>
              <a:t>Selection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Proposals</a:t>
            </a:r>
            <a:r>
              <a:rPr lang="de-DE" b="1" dirty="0"/>
              <a:t> </a:t>
            </a:r>
            <a:r>
              <a:rPr lang="de-DE" b="1" dirty="0" err="1"/>
              <a:t>for</a:t>
            </a:r>
            <a:r>
              <a:rPr lang="de-DE" b="1" dirty="0"/>
              <a:t> Helmholtz Young </a:t>
            </a:r>
            <a:r>
              <a:rPr lang="de-DE" b="1" dirty="0" err="1"/>
              <a:t>Investigator</a:t>
            </a:r>
            <a:r>
              <a:rPr lang="de-DE" b="1" dirty="0"/>
              <a:t> Groups</a:t>
            </a:r>
            <a:endParaRPr lang="de-DE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C835DB-7824-C141-BB1A-39488B42624F}"/>
              </a:ext>
            </a:extLst>
          </p:cNvPr>
          <p:cNvSpPr txBox="1"/>
          <p:nvPr/>
        </p:nvSpPr>
        <p:spPr>
          <a:xfrm>
            <a:off x="617248" y="1747555"/>
            <a:ext cx="6768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/>
              <a:t>Commission</a:t>
            </a:r>
            <a:r>
              <a:rPr lang="de-DE" sz="1600" dirty="0"/>
              <a:t> </a:t>
            </a:r>
            <a:r>
              <a:rPr lang="de-DE" sz="1600" dirty="0" err="1"/>
              <a:t>consisting</a:t>
            </a:r>
            <a:r>
              <a:rPr lang="de-DE" sz="1600" dirty="0"/>
              <a:t> </a:t>
            </a:r>
            <a:r>
              <a:rPr lang="de-DE" sz="1600" dirty="0" err="1"/>
              <a:t>of</a:t>
            </a:r>
            <a:r>
              <a:rPr lang="de-DE" sz="1600" dirty="0"/>
              <a:t> DESY </a:t>
            </a:r>
            <a:r>
              <a:rPr lang="de-DE" sz="1600" dirty="0" err="1"/>
              <a:t>directorate</a:t>
            </a:r>
            <a:r>
              <a:rPr lang="de-DE" sz="1600" dirty="0"/>
              <a:t> </a:t>
            </a:r>
            <a:r>
              <a:rPr lang="de-DE" sz="1600" dirty="0" err="1"/>
              <a:t>and</a:t>
            </a:r>
            <a:r>
              <a:rPr lang="de-DE" sz="1600" dirty="0"/>
              <a:t> 4 WA </a:t>
            </a:r>
            <a:r>
              <a:rPr lang="de-DE" sz="1600" dirty="0" err="1"/>
              <a:t>representatives</a:t>
            </a:r>
            <a:endParaRPr lang="de-DE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BB22B7-BB34-BD43-8F87-014D7B70F326}"/>
              </a:ext>
            </a:extLst>
          </p:cNvPr>
          <p:cNvSpPr txBox="1"/>
          <p:nvPr/>
        </p:nvSpPr>
        <p:spPr>
          <a:xfrm>
            <a:off x="627584" y="2276872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5 March 2020, 13:30 – 18:30</a:t>
            </a:r>
          </a:p>
        </p:txBody>
      </p:sp>
    </p:spTree>
    <p:extLst>
      <p:ext uri="{BB962C8B-B14F-4D97-AF65-F5344CB8AC3E}">
        <p14:creationId xmlns:p14="http://schemas.microsoft.com/office/powerpoint/2010/main" val="2072652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030F648-5187-0F4B-A0A0-BE2EF7AC0ABF}"/>
              </a:ext>
            </a:extLst>
          </p:cNvPr>
          <p:cNvSpPr/>
          <p:nvPr/>
        </p:nvSpPr>
        <p:spPr>
          <a:xfrm>
            <a:off x="683568" y="476672"/>
            <a:ext cx="2804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 WA meeting</a:t>
            </a:r>
            <a:endParaRPr lang="de-DE" sz="2800" dirty="0">
              <a:solidFill>
                <a:srgbClr val="0070C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EB0F2F-D8C6-B244-9768-640E7A7B6D9F}"/>
              </a:ext>
            </a:extLst>
          </p:cNvPr>
          <p:cNvSpPr/>
          <p:nvPr/>
        </p:nvSpPr>
        <p:spPr>
          <a:xfrm>
            <a:off x="791577" y="1067045"/>
            <a:ext cx="7524837" cy="45719"/>
          </a:xfrm>
          <a:prstGeom prst="rect">
            <a:avLst/>
          </a:prstGeom>
          <a:solidFill>
            <a:srgbClr val="0070C0">
              <a:alpha val="84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37A388-EAD4-464F-AB8F-CA56DFE5A70F}"/>
              </a:ext>
            </a:extLst>
          </p:cNvPr>
          <p:cNvSpPr txBox="1"/>
          <p:nvPr/>
        </p:nvSpPr>
        <p:spPr>
          <a:xfrm>
            <a:off x="683568" y="1412776"/>
            <a:ext cx="38558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Tuesday</a:t>
            </a:r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DE" sz="2400" b="1" dirty="0">
                <a:latin typeface="Calibri" panose="020F0502020204030204" pitchFamily="34" charset="0"/>
                <a:cs typeface="Calibri" panose="020F0502020204030204" pitchFamily="34" charset="0"/>
              </a:rPr>
              <a:t>12 May 2020</a:t>
            </a:r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11:00 – 14:00, </a:t>
            </a:r>
          </a:p>
          <a:p>
            <a:r>
              <a:rPr lang="de-D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Bldg</a:t>
            </a:r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. 1, </a:t>
            </a:r>
            <a:r>
              <a:rPr lang="de-D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SemRm</a:t>
            </a:r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4a/b</a:t>
            </a:r>
          </a:p>
        </p:txBody>
      </p:sp>
    </p:spTree>
    <p:extLst>
      <p:ext uri="{BB962C8B-B14F-4D97-AF65-F5344CB8AC3E}">
        <p14:creationId xmlns:p14="http://schemas.microsoft.com/office/powerpoint/2010/main" val="3144918035"/>
      </p:ext>
    </p:extLst>
  </p:cSld>
  <p:clrMapOvr>
    <a:masterClrMapping/>
  </p:clrMapOvr>
</p:sld>
</file>

<file path=ppt/theme/theme1.xml><?xml version="1.0" encoding="utf-8"?>
<a:theme xmlns:a="http://schemas.openxmlformats.org/drawingml/2006/main" name="new_ppt_template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DESY_PowerPoint_4x3_en" id="{3CF89BDB-0659-E849-8D13-D70D8CFA5BCD}" vid="{CC185F4F-326D-3949-A293-BD8B2AFA8F49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new_ppt_template</Template>
  <TotalTime>3859</TotalTime>
  <Words>189</Words>
  <Application>Microsoft Macintosh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Times New Roman</vt:lpstr>
      <vt:lpstr>new_ppt_template</vt:lpstr>
      <vt:lpstr>287th Meeting of the                 DESY Scientific Committee</vt:lpstr>
      <vt:lpstr>PowerPoint Presentation</vt:lpstr>
      <vt:lpstr>PowerPoint Presentation</vt:lpstr>
      <vt:lpstr>PowerPoint Presentation</vt:lpstr>
    </vt:vector>
  </TitlesOfParts>
  <Company>DESY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Appointments</dc:title>
  <dc:creator>Lehner, Frank</dc:creator>
  <cp:lastModifiedBy>Ralf Röhlsberger</cp:lastModifiedBy>
  <cp:revision>104</cp:revision>
  <cp:lastPrinted>2019-11-09T10:06:00Z</cp:lastPrinted>
  <dcterms:created xsi:type="dcterms:W3CDTF">2018-06-05T14:18:53Z</dcterms:created>
  <dcterms:modified xsi:type="dcterms:W3CDTF">2020-02-07T09:30:55Z</dcterms:modified>
</cp:coreProperties>
</file>