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4" r:id="rId2"/>
    <p:sldId id="275" r:id="rId3"/>
    <p:sldId id="278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7" autoAdjust="0"/>
    <p:restoredTop sz="94660"/>
  </p:normalViewPr>
  <p:slideViewPr>
    <p:cSldViewPr showGuides="1">
      <p:cViewPr varScale="1">
        <p:scale>
          <a:sx n="140" d="100"/>
          <a:sy n="140" d="100"/>
        </p:scale>
        <p:origin x="328" y="184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06.02.20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06.02.20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5EB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GB" noProof="0"/>
              <a:t>TITELMASTER</a:t>
            </a:r>
            <a:br>
              <a:rPr lang="en-GB" noProof="0"/>
            </a:br>
            <a:r>
              <a:rPr lang="en-GB" noProof="0"/>
              <a:t>FORMAT </a:t>
            </a:r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2" name="Picture 10" descr="Helmholtz-Logo_schwarz_70_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59475"/>
            <a:ext cx="1647825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5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3998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Presentation Title | Name Surname, Date (Edit by "Insert &gt; Header and Footer")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  <p:sldLayoutId id="2147483676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288" y="628351"/>
            <a:ext cx="8353425" cy="1855254"/>
          </a:xfrm>
        </p:spPr>
        <p:txBody>
          <a:bodyPr/>
          <a:lstStyle/>
          <a:p>
            <a:r>
              <a:rPr lang="en-US" sz="4000" dirty="0"/>
              <a:t>287</a:t>
            </a:r>
            <a:r>
              <a:rPr lang="en-US" sz="4000" baseline="30000" dirty="0"/>
              <a:t>th</a:t>
            </a:r>
            <a:r>
              <a:rPr lang="en-US" sz="4000" dirty="0"/>
              <a:t> Meeting of the                 DESY Scientific Committee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123564"/>
            <a:ext cx="4824536" cy="504056"/>
          </a:xfrm>
        </p:spPr>
        <p:txBody>
          <a:bodyPr/>
          <a:lstStyle/>
          <a:p>
            <a:r>
              <a:rPr lang="en-US" sz="2000" dirty="0"/>
              <a:t>Ralf Röhlsberger, Ingrid-Maria Gregor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546" y="2771636"/>
            <a:ext cx="6359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 February 2020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9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97F50C-5ADD-2141-96E8-92BAB934DAB5}"/>
              </a:ext>
            </a:extLst>
          </p:cNvPr>
          <p:cNvSpPr/>
          <p:nvPr/>
        </p:nvSpPr>
        <p:spPr>
          <a:xfrm>
            <a:off x="683568" y="836712"/>
            <a:ext cx="7524837" cy="45719"/>
          </a:xfrm>
          <a:prstGeom prst="rect">
            <a:avLst/>
          </a:prstGeom>
          <a:solidFill>
            <a:srgbClr val="0070C0">
              <a:alpha val="8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6EA5-BBD9-F04E-A627-568509182770}"/>
              </a:ext>
            </a:extLst>
          </p:cNvPr>
          <p:cNvSpPr/>
          <p:nvPr/>
        </p:nvSpPr>
        <p:spPr>
          <a:xfrm>
            <a:off x="649567" y="313492"/>
            <a:ext cx="1312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2AD644-BCEE-D346-82CA-BDAE9A722166}"/>
              </a:ext>
            </a:extLst>
          </p:cNvPr>
          <p:cNvSpPr/>
          <p:nvPr/>
        </p:nvSpPr>
        <p:spPr>
          <a:xfrm>
            <a:off x="572001" y="1052736"/>
            <a:ext cx="7747969" cy="4855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Welcome and Adoption of the Agenda 				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(Ralf Röhlsberger)</a:t>
            </a:r>
            <a:endParaRPr lang="de-DE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11:05 Report from the directorate 						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(Helmut </a:t>
            </a:r>
            <a:r>
              <a:rPr lang="en-US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Dosch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DE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11:35 Status of high-level appointments 					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(Frank Lehner)</a:t>
            </a:r>
            <a:endParaRPr lang="de-DE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11:45 Introduction of DESY Department  </a:t>
            </a:r>
            <a:r>
              <a:rPr lang="en-US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Astroparticle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Physics	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(Christian Stegmann)</a:t>
            </a:r>
            <a:endParaRPr lang="de-DE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12:15 The new head of DESY PR Department 				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(Kerstin Straub)</a:t>
            </a:r>
            <a:endParaRPr lang="de-DE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12:45 Refreshments</a:t>
            </a:r>
            <a:endParaRPr lang="de-DE" sz="16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13:00 Internal Session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from working groups 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Subjects for future WA meetings 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 elections 2020 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AOB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14:00 End of meeting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0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4507E7-E62E-7747-9A74-D75E19CF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C1C7C8-C133-2B47-93C0-07F2A9248120}"/>
              </a:ext>
            </a:extLst>
          </p:cNvPr>
          <p:cNvSpPr txBox="1"/>
          <p:nvPr/>
        </p:nvSpPr>
        <p:spPr>
          <a:xfrm>
            <a:off x="611560" y="692696"/>
            <a:ext cx="666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Nomination </a:t>
            </a:r>
            <a:r>
              <a:rPr lang="de-DE" b="1" dirty="0" err="1">
                <a:solidFill>
                  <a:srgbClr val="0070C0"/>
                </a:solidFill>
              </a:rPr>
              <a:t>of</a:t>
            </a:r>
            <a:r>
              <a:rPr lang="de-DE" b="1" dirty="0">
                <a:solidFill>
                  <a:srgbClr val="0070C0"/>
                </a:solidFill>
              </a:rPr>
              <a:t> WA </a:t>
            </a:r>
            <a:r>
              <a:rPr lang="de-DE" b="1" dirty="0" err="1">
                <a:solidFill>
                  <a:srgbClr val="0070C0"/>
                </a:solidFill>
              </a:rPr>
              <a:t>representatives</a:t>
            </a:r>
            <a:r>
              <a:rPr lang="de-DE" b="1" dirty="0">
                <a:solidFill>
                  <a:srgbClr val="0070C0"/>
                </a:solidFill>
              </a:rPr>
              <a:t> </a:t>
            </a:r>
            <a:r>
              <a:rPr lang="de-DE" b="1" dirty="0" err="1">
                <a:solidFill>
                  <a:srgbClr val="0070C0"/>
                </a:solidFill>
              </a:rPr>
              <a:t>for</a:t>
            </a:r>
            <a:r>
              <a:rPr lang="de-DE" b="1" dirty="0">
                <a:solidFill>
                  <a:srgbClr val="0070C0"/>
                </a:solidFill>
              </a:rPr>
              <a:t> YIG </a:t>
            </a:r>
            <a:r>
              <a:rPr lang="de-DE" b="1" dirty="0" err="1">
                <a:solidFill>
                  <a:srgbClr val="0070C0"/>
                </a:solidFill>
              </a:rPr>
              <a:t>commission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661337-07C3-D944-B022-C0DDD1E8F484}"/>
              </a:ext>
            </a:extLst>
          </p:cNvPr>
          <p:cNvSpPr txBox="1"/>
          <p:nvPr/>
        </p:nvSpPr>
        <p:spPr>
          <a:xfrm>
            <a:off x="611560" y="125499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Selection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Proposals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Helmholtz Young </a:t>
            </a:r>
            <a:r>
              <a:rPr lang="de-DE" b="1" dirty="0" err="1"/>
              <a:t>Investigator</a:t>
            </a:r>
            <a:r>
              <a:rPr lang="de-DE" b="1" dirty="0"/>
              <a:t> Groups</a:t>
            </a:r>
            <a:endParaRPr lang="de-D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835DB-7824-C141-BB1A-39488B42624F}"/>
              </a:ext>
            </a:extLst>
          </p:cNvPr>
          <p:cNvSpPr txBox="1"/>
          <p:nvPr/>
        </p:nvSpPr>
        <p:spPr>
          <a:xfrm>
            <a:off x="617248" y="1747555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Commission</a:t>
            </a:r>
            <a:r>
              <a:rPr lang="de-DE" sz="1600" dirty="0"/>
              <a:t> </a:t>
            </a:r>
            <a:r>
              <a:rPr lang="de-DE" sz="1600" dirty="0" err="1"/>
              <a:t>consisting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DESY </a:t>
            </a:r>
            <a:r>
              <a:rPr lang="de-DE" sz="1600" dirty="0" err="1"/>
              <a:t>directorate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4 WA </a:t>
            </a:r>
            <a:r>
              <a:rPr lang="de-DE" sz="1600" dirty="0" err="1"/>
              <a:t>representatives</a:t>
            </a:r>
            <a:endParaRPr lang="de-DE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B22B7-BB34-BD43-8F87-014D7B70F326}"/>
              </a:ext>
            </a:extLst>
          </p:cNvPr>
          <p:cNvSpPr txBox="1"/>
          <p:nvPr/>
        </p:nvSpPr>
        <p:spPr>
          <a:xfrm>
            <a:off x="627584" y="227687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5 March 2020, 13:30 – 18:30</a:t>
            </a:r>
          </a:p>
        </p:txBody>
      </p:sp>
    </p:spTree>
    <p:extLst>
      <p:ext uri="{BB962C8B-B14F-4D97-AF65-F5344CB8AC3E}">
        <p14:creationId xmlns:p14="http://schemas.microsoft.com/office/powerpoint/2010/main" val="207265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30F648-5187-0F4B-A0A0-BE2EF7AC0ABF}"/>
              </a:ext>
            </a:extLst>
          </p:cNvPr>
          <p:cNvSpPr/>
          <p:nvPr/>
        </p:nvSpPr>
        <p:spPr>
          <a:xfrm>
            <a:off x="683568" y="476672"/>
            <a:ext cx="2804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WA meeting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EB0F2F-D8C6-B244-9768-640E7A7B6D9F}"/>
              </a:ext>
            </a:extLst>
          </p:cNvPr>
          <p:cNvSpPr/>
          <p:nvPr/>
        </p:nvSpPr>
        <p:spPr>
          <a:xfrm>
            <a:off x="791577" y="1067045"/>
            <a:ext cx="7524837" cy="45719"/>
          </a:xfrm>
          <a:prstGeom prst="rect">
            <a:avLst/>
          </a:prstGeom>
          <a:solidFill>
            <a:srgbClr val="0070C0">
              <a:alpha val="8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37A388-EAD4-464F-AB8F-CA56DFE5A70F}"/>
              </a:ext>
            </a:extLst>
          </p:cNvPr>
          <p:cNvSpPr txBox="1"/>
          <p:nvPr/>
        </p:nvSpPr>
        <p:spPr>
          <a:xfrm>
            <a:off x="683568" y="1412776"/>
            <a:ext cx="3855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Tuesday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12 May 2020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11:00 – 14:00, </a:t>
            </a:r>
          </a:p>
          <a:p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Bldg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. 1,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SemRm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4a/b</a:t>
            </a:r>
          </a:p>
        </p:txBody>
      </p:sp>
    </p:spTree>
    <p:extLst>
      <p:ext uri="{BB962C8B-B14F-4D97-AF65-F5344CB8AC3E}">
        <p14:creationId xmlns:p14="http://schemas.microsoft.com/office/powerpoint/2010/main" val="3144918035"/>
      </p:ext>
    </p:extLst>
  </p:cSld>
  <p:clrMapOvr>
    <a:masterClrMapping/>
  </p:clrMapOvr>
</p:sld>
</file>

<file path=ppt/theme/theme1.xml><?xml version="1.0" encoding="utf-8"?>
<a:theme xmlns:a="http://schemas.openxmlformats.org/drawingml/2006/main" name="new_ppt_template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new_ppt_template</Template>
  <TotalTime>3859</TotalTime>
  <Words>189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new_ppt_template</vt:lpstr>
      <vt:lpstr>287th Meeting of the                 DESY Scientific Committee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Appointments</dc:title>
  <dc:creator>Lehner, Frank</dc:creator>
  <cp:lastModifiedBy>Ralf Röhlsberger</cp:lastModifiedBy>
  <cp:revision>104</cp:revision>
  <cp:lastPrinted>2019-11-09T10:06:00Z</cp:lastPrinted>
  <dcterms:created xsi:type="dcterms:W3CDTF">2018-06-05T14:18:53Z</dcterms:created>
  <dcterms:modified xsi:type="dcterms:W3CDTF">2020-02-07T09:30:55Z</dcterms:modified>
</cp:coreProperties>
</file>