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9" r:id="rId2"/>
    <p:sldId id="273" r:id="rId3"/>
    <p:sldId id="296" r:id="rId4"/>
    <p:sldId id="297" r:id="rId5"/>
    <p:sldId id="300" r:id="rId6"/>
    <p:sldId id="294" r:id="rId7"/>
    <p:sldId id="301" r:id="rId8"/>
    <p:sldId id="303" r:id="rId9"/>
    <p:sldId id="295" r:id="rId10"/>
    <p:sldId id="298" r:id="rId11"/>
    <p:sldId id="293" r:id="rId12"/>
    <p:sldId id="299" r:id="rId13"/>
    <p:sldId id="30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2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84" y="200"/>
      </p:cViewPr>
      <p:guideLst>
        <p:guide orient="horz" pos="1275"/>
        <p:guide pos="3727"/>
        <p:guide pos="3953"/>
        <p:guide pos="7287"/>
        <p:guide pos="393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19.02.20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19.02.20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Status of the undulator vacuum chamber design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Daniele La Civita, 20.02.2020</a:t>
            </a:r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.png"/><Relationship Id="rId21" Type="http://schemas.openxmlformats.org/officeDocument/2006/relationships/image" Target="../media/image32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63" Type="http://schemas.openxmlformats.org/officeDocument/2006/relationships/image" Target="../media/image74.png"/><Relationship Id="rId68" Type="http://schemas.openxmlformats.org/officeDocument/2006/relationships/image" Target="../media/image79.png"/><Relationship Id="rId7" Type="http://schemas.openxmlformats.org/officeDocument/2006/relationships/image" Target="../media/image18.png"/><Relationship Id="rId71" Type="http://schemas.openxmlformats.org/officeDocument/2006/relationships/image" Target="../media/image82.png"/><Relationship Id="rId2" Type="http://schemas.openxmlformats.org/officeDocument/2006/relationships/image" Target="../media/image13.emf"/><Relationship Id="rId16" Type="http://schemas.openxmlformats.org/officeDocument/2006/relationships/image" Target="../media/image27.png"/><Relationship Id="rId29" Type="http://schemas.openxmlformats.org/officeDocument/2006/relationships/image" Target="../media/image40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3" Type="http://schemas.openxmlformats.org/officeDocument/2006/relationships/image" Target="../media/image64.png"/><Relationship Id="rId58" Type="http://schemas.openxmlformats.org/officeDocument/2006/relationships/image" Target="../media/image69.png"/><Relationship Id="rId66" Type="http://schemas.openxmlformats.org/officeDocument/2006/relationships/image" Target="../media/image77.png"/><Relationship Id="rId5" Type="http://schemas.openxmlformats.org/officeDocument/2006/relationships/image" Target="../media/image16.png"/><Relationship Id="rId61" Type="http://schemas.openxmlformats.org/officeDocument/2006/relationships/image" Target="../media/image72.png"/><Relationship Id="rId19" Type="http://schemas.openxmlformats.org/officeDocument/2006/relationships/image" Target="../media/image3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56" Type="http://schemas.openxmlformats.org/officeDocument/2006/relationships/image" Target="../media/image67.png"/><Relationship Id="rId64" Type="http://schemas.openxmlformats.org/officeDocument/2006/relationships/image" Target="../media/image75.png"/><Relationship Id="rId69" Type="http://schemas.openxmlformats.org/officeDocument/2006/relationships/image" Target="../media/image80.png"/><Relationship Id="rId8" Type="http://schemas.openxmlformats.org/officeDocument/2006/relationships/image" Target="../media/image19.png"/><Relationship Id="rId51" Type="http://schemas.openxmlformats.org/officeDocument/2006/relationships/image" Target="../media/image62.png"/><Relationship Id="rId72" Type="http://schemas.openxmlformats.org/officeDocument/2006/relationships/image" Target="../media/image83.png"/><Relationship Id="rId3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59" Type="http://schemas.openxmlformats.org/officeDocument/2006/relationships/image" Target="../media/image70.png"/><Relationship Id="rId67" Type="http://schemas.openxmlformats.org/officeDocument/2006/relationships/image" Target="../media/image78.png"/><Relationship Id="rId20" Type="http://schemas.openxmlformats.org/officeDocument/2006/relationships/image" Target="../media/image31.png"/><Relationship Id="rId41" Type="http://schemas.openxmlformats.org/officeDocument/2006/relationships/image" Target="../media/image52.png"/><Relationship Id="rId54" Type="http://schemas.openxmlformats.org/officeDocument/2006/relationships/image" Target="../media/image65.png"/><Relationship Id="rId62" Type="http://schemas.openxmlformats.org/officeDocument/2006/relationships/image" Target="../media/image73.png"/><Relationship Id="rId7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57" Type="http://schemas.openxmlformats.org/officeDocument/2006/relationships/image" Target="../media/image68.png"/><Relationship Id="rId10" Type="http://schemas.openxmlformats.org/officeDocument/2006/relationships/image" Target="../media/image21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60" Type="http://schemas.openxmlformats.org/officeDocument/2006/relationships/image" Target="../media/image71.png"/><Relationship Id="rId65" Type="http://schemas.openxmlformats.org/officeDocument/2006/relationships/image" Target="../media/image7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9" Type="http://schemas.openxmlformats.org/officeDocument/2006/relationships/image" Target="../media/image50.png"/><Relationship Id="rId34" Type="http://schemas.openxmlformats.org/officeDocument/2006/relationships/image" Target="../media/image45.png"/><Relationship Id="rId50" Type="http://schemas.openxmlformats.org/officeDocument/2006/relationships/image" Target="../media/image61.png"/><Relationship Id="rId55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Status of the undulator vacuum chamber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Daniele La Civita</a:t>
            </a:r>
          </a:p>
          <a:p>
            <a:r>
              <a:rPr lang="en-GB" dirty="0"/>
              <a:t>Mechanical Engineering Group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February 20</a:t>
            </a:r>
            <a:r>
              <a:rPr lang="en-GB" baseline="30000" dirty="0"/>
              <a:t>th</a:t>
            </a:r>
            <a:r>
              <a:rPr lang="en-GB" dirty="0"/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Design progress meeting (</a:t>
            </a:r>
            <a:r>
              <a:rPr lang="en-GB" dirty="0" err="1"/>
              <a:t>Unsys+ME+MVS</a:t>
            </a:r>
            <a:r>
              <a:rPr lang="en-GB" dirty="0"/>
              <a:t>) at the end of March</a:t>
            </a:r>
            <a:r>
              <a:rPr lang="en-GB" baseline="30000" dirty="0"/>
              <a:t>  </a:t>
            </a:r>
            <a:endParaRPr lang="en-GB" dirty="0"/>
          </a:p>
          <a:p>
            <a:pPr lvl="1"/>
            <a:r>
              <a:rPr lang="en-GB" dirty="0"/>
              <a:t>MIFA visit follow-up</a:t>
            </a:r>
          </a:p>
          <a:p>
            <a:pPr lvl="1"/>
            <a:r>
              <a:rPr lang="en-GB" dirty="0"/>
              <a:t>Interfaces with MVS </a:t>
            </a:r>
          </a:p>
          <a:p>
            <a:r>
              <a:rPr lang="en-GB" dirty="0"/>
              <a:t>Design of chamber and alignment system ready for July 2020</a:t>
            </a:r>
          </a:p>
          <a:p>
            <a:pPr lvl="1"/>
            <a:r>
              <a:rPr lang="en-GB" dirty="0"/>
              <a:t>Design review needed</a:t>
            </a:r>
          </a:p>
          <a:p>
            <a:r>
              <a:rPr lang="en-GB" dirty="0"/>
              <a:t>12 weeks for extrusion at MIFA </a:t>
            </a:r>
          </a:p>
          <a:p>
            <a:r>
              <a:rPr lang="en-GB" dirty="0"/>
              <a:t>Prototype testing and (hopefully) design validation </a:t>
            </a:r>
          </a:p>
          <a:p>
            <a:r>
              <a:rPr lang="en-GB" dirty="0"/>
              <a:t>Production </a:t>
            </a:r>
          </a:p>
          <a:p>
            <a:pPr lvl="1"/>
            <a:r>
              <a:rPr lang="en-GB" dirty="0"/>
              <a:t>Extrusion </a:t>
            </a:r>
          </a:p>
          <a:p>
            <a:pPr lvl="1"/>
            <a:r>
              <a:rPr lang="en-GB" dirty="0"/>
              <a:t>Welding</a:t>
            </a:r>
          </a:p>
          <a:p>
            <a:pPr lvl="1"/>
            <a:r>
              <a:rPr lang="en-GB" dirty="0"/>
              <a:t>Vacuum conditioning </a:t>
            </a:r>
          </a:p>
        </p:txBody>
      </p:sp>
    </p:spTree>
    <p:extLst>
      <p:ext uri="{BB962C8B-B14F-4D97-AF65-F5344CB8AC3E}">
        <p14:creationId xmlns:p14="http://schemas.microsoft.com/office/powerpoint/2010/main" val="415306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Backup </a:t>
            </a:r>
            <a:r>
              <a:rPr lang="de-DE" dirty="0" err="1"/>
              <a:t>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776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 design </a:t>
            </a:r>
            <a:br>
              <a:rPr lang="en-GB" dirty="0"/>
            </a:br>
            <a:r>
              <a:rPr lang="en-GB" dirty="0"/>
              <a:t>(from generic archive)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F4B468-3095-D44B-93D0-5DE4D8D60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679" y="667505"/>
            <a:ext cx="3444240" cy="586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9352017-0A08-574B-838F-21D58652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97" y="842559"/>
            <a:ext cx="5567999" cy="545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233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PSI “problematic” chamber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CEE82BA-0363-0549-A6D1-F59F39711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23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0478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specifications</a:t>
            </a:r>
            <a:br>
              <a:rPr lang="en-GB" dirty="0"/>
            </a:br>
            <a:r>
              <a:rPr lang="en-GB" dirty="0"/>
              <a:t>General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Derived from meeting and discussions </a:t>
            </a:r>
          </a:p>
          <a:p>
            <a:r>
              <a:rPr lang="en-GB" dirty="0"/>
              <a:t>2m long with two supporting points (plus optional “corrections” point in the middle)</a:t>
            </a:r>
          </a:p>
          <a:p>
            <a:pPr lvl="1"/>
            <a:r>
              <a:rPr lang="en-GB" dirty="0"/>
              <a:t>Upstream: movable in horizontal and vertical direction, fixed along the beam</a:t>
            </a:r>
          </a:p>
          <a:p>
            <a:pPr lvl="1"/>
            <a:r>
              <a:rPr lang="en-GB" dirty="0"/>
              <a:t>Downstream: movable in horizontal and vertical direction, free (flexure) along beam direction</a:t>
            </a:r>
          </a:p>
          <a:p>
            <a:pPr lvl="1"/>
            <a:r>
              <a:rPr lang="en-GB" dirty="0"/>
              <a:t>Adjustment range: +/-5mm with 150µm resolution </a:t>
            </a:r>
          </a:p>
          <a:p>
            <a:pPr lvl="1"/>
            <a:r>
              <a:rPr lang="en-GB" dirty="0"/>
              <a:t>Central support to correct possible twist </a:t>
            </a:r>
          </a:p>
          <a:p>
            <a:r>
              <a:rPr lang="en-GB" dirty="0"/>
              <a:t>Undulator has remote alignment system and small magnet-to-chamber clearance: chamber moves with the undulator (supports and alignment system are mounted on the structure)  </a:t>
            </a:r>
          </a:p>
          <a:p>
            <a:r>
              <a:rPr lang="en-GB" dirty="0"/>
              <a:t>Material: Aluminium alloy: EN AW-6060T6 (AlMgSiT6)</a:t>
            </a:r>
          </a:p>
          <a:p>
            <a:pPr lvl="1"/>
            <a:r>
              <a:rPr lang="en-GB" dirty="0"/>
              <a:t>Non-magnetic material</a:t>
            </a:r>
          </a:p>
          <a:p>
            <a:pPr lvl="1"/>
            <a:r>
              <a:rPr lang="en-GB" dirty="0"/>
              <a:t>Good for extrusion and can be welded (CF flanges)</a:t>
            </a:r>
          </a:p>
        </p:txBody>
      </p:sp>
    </p:spTree>
    <p:extLst>
      <p:ext uri="{BB962C8B-B14F-4D97-AF65-F5344CB8AC3E}">
        <p14:creationId xmlns:p14="http://schemas.microsoft.com/office/powerpoint/2010/main" val="208848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specifications</a:t>
            </a:r>
            <a:br>
              <a:rPr lang="en-GB" dirty="0"/>
            </a:br>
            <a:r>
              <a:rPr lang="en-GB" dirty="0"/>
              <a:t>Main dimension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External diameter 9mm (present thinking)</a:t>
            </a:r>
          </a:p>
          <a:p>
            <a:pPr lvl="1"/>
            <a:r>
              <a:rPr lang="en-GB" dirty="0"/>
              <a:t>0.3mm clearance in radius on the central part</a:t>
            </a:r>
          </a:p>
          <a:p>
            <a:pPr lvl="2"/>
            <a:r>
              <a:rPr lang="en-US" dirty="0"/>
              <a:t>∅</a:t>
            </a:r>
            <a:r>
              <a:rPr lang="en-GB" dirty="0"/>
              <a:t>10mm min nominal gap</a:t>
            </a:r>
          </a:p>
          <a:p>
            <a:pPr lvl="2"/>
            <a:r>
              <a:rPr lang="en-GB" dirty="0"/>
              <a:t>+/-0.2mm shimming adjustment (</a:t>
            </a:r>
            <a:r>
              <a:rPr lang="en-US" dirty="0"/>
              <a:t>∅ </a:t>
            </a:r>
            <a:r>
              <a:rPr lang="en-GB" dirty="0"/>
              <a:t>9.6mm)</a:t>
            </a:r>
          </a:p>
          <a:p>
            <a:pPr lvl="2"/>
            <a:r>
              <a:rPr lang="en-GB" dirty="0"/>
              <a:t>Straightness tolerance to be considered </a:t>
            </a:r>
          </a:p>
          <a:p>
            <a:pPr lvl="1"/>
            <a:r>
              <a:rPr lang="en-GB" dirty="0"/>
              <a:t>0.6mm on the “straight” magnet faces</a:t>
            </a:r>
          </a:p>
          <a:p>
            <a:pPr lvl="2"/>
            <a:r>
              <a:rPr lang="en-GB" dirty="0"/>
              <a:t>Twist tolerance to be taken into account</a:t>
            </a:r>
          </a:p>
          <a:p>
            <a:pPr lvl="1"/>
            <a:r>
              <a:rPr lang="en-GB" dirty="0"/>
              <a:t>Gravity sag to be taken into account </a:t>
            </a:r>
          </a:p>
          <a:p>
            <a:pPr lvl="2"/>
            <a:r>
              <a:rPr lang="en-GB" dirty="0"/>
              <a:t>Less than 100µm	</a:t>
            </a:r>
          </a:p>
          <a:p>
            <a:r>
              <a:rPr lang="en-GB" dirty="0"/>
              <a:t>Internal diameter defined by:</a:t>
            </a:r>
          </a:p>
          <a:p>
            <a:pPr lvl="1"/>
            <a:r>
              <a:rPr lang="en-GB" dirty="0"/>
              <a:t>Mechanical aspects (static and buckling) </a:t>
            </a:r>
            <a:r>
              <a:rPr lang="en-US" dirty="0"/>
              <a:t>≈ 0.5mm</a:t>
            </a:r>
          </a:p>
          <a:p>
            <a:pPr lvl="1"/>
            <a:r>
              <a:rPr lang="en-US" dirty="0"/>
              <a:t>Fabrication aspects (good extrusion) </a:t>
            </a:r>
          </a:p>
          <a:p>
            <a:pPr lvl="1"/>
            <a:r>
              <a:rPr lang="en-US" dirty="0"/>
              <a:t>e-beam aspects </a:t>
            </a:r>
          </a:p>
          <a:p>
            <a:pPr lvl="1"/>
            <a:endParaRPr lang="en-GB" dirty="0"/>
          </a:p>
          <a:p>
            <a:r>
              <a:rPr lang="en-GB" dirty="0"/>
              <a:t>Roughness of internal chamber: 0.5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871DE-4D53-9D4F-9B68-BD8D63CB05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"/>
          <a:stretch/>
        </p:blipFill>
        <p:spPr>
          <a:xfrm rot="10800000">
            <a:off x="6137899" y="569992"/>
            <a:ext cx="5029200" cy="3470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A4F3E9-59E7-0F45-A0E2-0639868AAB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"/>
          <a:stretch/>
        </p:blipFill>
        <p:spPr>
          <a:xfrm>
            <a:off x="6781859" y="3239794"/>
            <a:ext cx="5029200" cy="34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2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specifications</a:t>
            </a:r>
            <a:br>
              <a:rPr lang="en-GB" dirty="0"/>
            </a:br>
            <a:r>
              <a:rPr lang="en-GB" dirty="0"/>
              <a:t>Interfaces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71D816-15A2-354C-B05A-A33F8DE6E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074" y="3846224"/>
            <a:ext cx="3179050" cy="2249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A7D8B9-5826-0842-A323-2EBF748DA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34" y="3525237"/>
            <a:ext cx="3338199" cy="322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AD8AFA-9A56-4248-B35F-1A7A8499F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8774" y="436604"/>
            <a:ext cx="2353451" cy="36852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water channels to dissipate 7 W*m </a:t>
            </a:r>
          </a:p>
          <a:p>
            <a:pPr lvl="1"/>
            <a:r>
              <a:rPr lang="en-GB" dirty="0"/>
              <a:t>Flow of 1.5m/s in 5mm diameter holes (special internal shape under discussion)</a:t>
            </a:r>
          </a:p>
          <a:p>
            <a:pPr lvl="1"/>
            <a:r>
              <a:rPr lang="en-GB" dirty="0"/>
              <a:t>Connectors already in use at DESY</a:t>
            </a:r>
          </a:p>
          <a:p>
            <a:pPr lvl="1"/>
            <a:r>
              <a:rPr lang="en-GB" dirty="0"/>
              <a:t>Special water for aluminium </a:t>
            </a:r>
          </a:p>
          <a:p>
            <a:pPr lvl="2"/>
            <a:r>
              <a:rPr lang="en-GB" dirty="0"/>
              <a:t>Independent circuit</a:t>
            </a:r>
          </a:p>
          <a:p>
            <a:pPr lvl="2"/>
            <a:r>
              <a:rPr lang="en-GB" dirty="0"/>
              <a:t>Temperature stability?? </a:t>
            </a:r>
          </a:p>
          <a:p>
            <a:r>
              <a:rPr lang="en-GB" dirty="0"/>
              <a:t>Water pipes connected to the undulator</a:t>
            </a:r>
          </a:p>
          <a:p>
            <a:pPr lvl="1"/>
            <a:r>
              <a:rPr lang="en-GB" dirty="0"/>
              <a:t>No additional load on the chamber</a:t>
            </a:r>
          </a:p>
          <a:p>
            <a:pPr lvl="1"/>
            <a:r>
              <a:rPr lang="en-GB" dirty="0"/>
              <a:t>Undulator moves -&gt; pipes move </a:t>
            </a:r>
          </a:p>
          <a:p>
            <a:r>
              <a:rPr lang="en-GB" dirty="0"/>
              <a:t>5mm holes for the coils at 6.5mm from water</a:t>
            </a:r>
          </a:p>
          <a:p>
            <a:r>
              <a:rPr lang="en-GB" dirty="0"/>
              <a:t>Is the absorber part of the system? (moves together) </a:t>
            </a:r>
          </a:p>
        </p:txBody>
      </p:sp>
    </p:spTree>
    <p:extLst>
      <p:ext uri="{BB962C8B-B14F-4D97-AF65-F5344CB8AC3E}">
        <p14:creationId xmlns:p14="http://schemas.microsoft.com/office/powerpoint/2010/main" val="367100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geometry and FEA validation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Thermal simulations (</a:t>
            </a:r>
            <a:r>
              <a:rPr lang="en-GB" dirty="0" err="1"/>
              <a:t>DeltaT</a:t>
            </a:r>
            <a:r>
              <a:rPr lang="en-GB" dirty="0"/>
              <a:t> </a:t>
            </a:r>
            <a:r>
              <a:rPr lang="en-US" dirty="0"/>
              <a:t>≈</a:t>
            </a:r>
            <a:r>
              <a:rPr lang="en-GB" dirty="0"/>
              <a:t> 0.4K)</a:t>
            </a:r>
          </a:p>
          <a:p>
            <a:r>
              <a:rPr lang="en-GB" dirty="0"/>
              <a:t>Buckling and static pressure effects (max stress </a:t>
            </a:r>
            <a:r>
              <a:rPr lang="en-US" dirty="0"/>
              <a:t>≈ 1.5MPa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Vac inside, 1bar outside, 6 bar water</a:t>
            </a:r>
          </a:p>
          <a:p>
            <a:r>
              <a:rPr lang="en-GB" dirty="0"/>
              <a:t>Gravity sag with two supports within 100µm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00A716-667A-F943-84CD-196C04DC2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9" y="3968751"/>
            <a:ext cx="3956079" cy="2036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53A715-FCB2-CA4E-B630-0A3338C6B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51" y="4357691"/>
            <a:ext cx="3959352" cy="2037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AB35EA-67B3-8748-8910-3E4F38E15B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2" r="29552"/>
          <a:stretch/>
        </p:blipFill>
        <p:spPr>
          <a:xfrm>
            <a:off x="8185120" y="712232"/>
            <a:ext cx="3382993" cy="44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3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MIFA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6F7F6-F6B2-B648-8CDA-8ECFFB79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732" y="669988"/>
            <a:ext cx="8549640" cy="6044330"/>
          </a:xfrm>
          <a:prstGeom prst="rect">
            <a:avLst/>
          </a:prstGeom>
        </p:spPr>
      </p:pic>
      <p:pic>
        <p:nvPicPr>
          <p:cNvPr id="3074" name="Picture 2" descr="page1image58710592">
            <a:extLst>
              <a:ext uri="{FF2B5EF4-FFF2-40B4-BE49-F238E27FC236}">
                <a16:creationId xmlns:a16="http://schemas.microsoft.com/office/drawing/2014/main" id="{1B7BFA0D-8640-A34D-AB5B-37AD7002A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062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image58704256">
            <a:extLst>
              <a:ext uri="{FF2B5EF4-FFF2-40B4-BE49-F238E27FC236}">
                <a16:creationId xmlns:a16="http://schemas.microsoft.com/office/drawing/2014/main" id="{FF945225-D5C9-844C-A083-8AADE97A8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16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ge1image58710400">
            <a:extLst>
              <a:ext uri="{FF2B5EF4-FFF2-40B4-BE49-F238E27FC236}">
                <a16:creationId xmlns:a16="http://schemas.microsoft.com/office/drawing/2014/main" id="{F89F37B6-2DC2-0349-B443-B230D77F6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062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page1image58705408">
            <a:extLst>
              <a:ext uri="{FF2B5EF4-FFF2-40B4-BE49-F238E27FC236}">
                <a16:creationId xmlns:a16="http://schemas.microsoft.com/office/drawing/2014/main" id="{A4925B89-7AD8-EF4E-B56F-4EB12CD99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03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ge1image58708672">
            <a:extLst>
              <a:ext uri="{FF2B5EF4-FFF2-40B4-BE49-F238E27FC236}">
                <a16:creationId xmlns:a16="http://schemas.microsoft.com/office/drawing/2014/main" id="{52B8200B-5267-1D4E-B506-9FBB81833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8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page1image58708288">
            <a:extLst>
              <a:ext uri="{FF2B5EF4-FFF2-40B4-BE49-F238E27FC236}">
                <a16:creationId xmlns:a16="http://schemas.microsoft.com/office/drawing/2014/main" id="{8156B25D-6D96-9143-ABF4-D3E43A15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03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age1image58704640">
            <a:extLst>
              <a:ext uri="{FF2B5EF4-FFF2-40B4-BE49-F238E27FC236}">
                <a16:creationId xmlns:a16="http://schemas.microsoft.com/office/drawing/2014/main" id="{8D1097A5-6A7A-E649-B8ED-BF71C5604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page1image44196720">
            <a:extLst>
              <a:ext uri="{FF2B5EF4-FFF2-40B4-BE49-F238E27FC236}">
                <a16:creationId xmlns:a16="http://schemas.microsoft.com/office/drawing/2014/main" id="{E2A093BE-BE7A-704B-BF8B-6A1854F28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3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age1image58716352">
            <a:extLst>
              <a:ext uri="{FF2B5EF4-FFF2-40B4-BE49-F238E27FC236}">
                <a16:creationId xmlns:a16="http://schemas.microsoft.com/office/drawing/2014/main" id="{82017CC2-0882-A144-B5D1-733276999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page1image58707136">
            <a:extLst>
              <a:ext uri="{FF2B5EF4-FFF2-40B4-BE49-F238E27FC236}">
                <a16:creationId xmlns:a16="http://schemas.microsoft.com/office/drawing/2014/main" id="{EFA82513-C282-4E40-BD75-9110AD837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age1image58642944">
            <a:extLst>
              <a:ext uri="{FF2B5EF4-FFF2-40B4-BE49-F238E27FC236}">
                <a16:creationId xmlns:a16="http://schemas.microsoft.com/office/drawing/2014/main" id="{833BE9D9-82BF-C747-AB9E-298585176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page1image58645824">
            <a:extLst>
              <a:ext uri="{FF2B5EF4-FFF2-40B4-BE49-F238E27FC236}">
                <a16:creationId xmlns:a16="http://schemas.microsoft.com/office/drawing/2014/main" id="{D5EEEBF1-88CB-8147-BB77-26A03F8E7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age1image58641600">
            <a:extLst>
              <a:ext uri="{FF2B5EF4-FFF2-40B4-BE49-F238E27FC236}">
                <a16:creationId xmlns:a16="http://schemas.microsoft.com/office/drawing/2014/main" id="{818CBD34-99AF-D844-880E-8DFB440F4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page1image58641408">
            <a:extLst>
              <a:ext uri="{FF2B5EF4-FFF2-40B4-BE49-F238E27FC236}">
                <a16:creationId xmlns:a16="http://schemas.microsoft.com/office/drawing/2014/main" id="{817A91F3-56B4-2441-A120-2E9E9EE8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page1image58640256">
            <a:extLst>
              <a:ext uri="{FF2B5EF4-FFF2-40B4-BE49-F238E27FC236}">
                <a16:creationId xmlns:a16="http://schemas.microsoft.com/office/drawing/2014/main" id="{123294C2-6A52-154A-A213-6719F3D1C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8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page1image58640064">
            <a:extLst>
              <a:ext uri="{FF2B5EF4-FFF2-40B4-BE49-F238E27FC236}">
                <a16:creationId xmlns:a16="http://schemas.microsoft.com/office/drawing/2014/main" id="{214DFDFA-6884-874D-AC57-C7A7159E3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page1image58638528">
            <a:extLst>
              <a:ext uri="{FF2B5EF4-FFF2-40B4-BE49-F238E27FC236}">
                <a16:creationId xmlns:a16="http://schemas.microsoft.com/office/drawing/2014/main" id="{6897EE5A-3588-B942-AE02-10DBF877B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page1image58642176">
            <a:extLst>
              <a:ext uri="{FF2B5EF4-FFF2-40B4-BE49-F238E27FC236}">
                <a16:creationId xmlns:a16="http://schemas.microsoft.com/office/drawing/2014/main" id="{4E565EDC-6442-A24C-B14C-434E16DDD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page1image58644288">
            <a:extLst>
              <a:ext uri="{FF2B5EF4-FFF2-40B4-BE49-F238E27FC236}">
                <a16:creationId xmlns:a16="http://schemas.microsoft.com/office/drawing/2014/main" id="{C25DB7B3-C9AE-B846-93DB-1B7409C6D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page1image44637520">
            <a:extLst>
              <a:ext uri="{FF2B5EF4-FFF2-40B4-BE49-F238E27FC236}">
                <a16:creationId xmlns:a16="http://schemas.microsoft.com/office/drawing/2014/main" id="{91226A83-7EDD-BF47-AFAC-FC99E888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page1image44643568">
            <a:extLst>
              <a:ext uri="{FF2B5EF4-FFF2-40B4-BE49-F238E27FC236}">
                <a16:creationId xmlns:a16="http://schemas.microsoft.com/office/drawing/2014/main" id="{2F461070-79C4-E24A-85A8-A978349A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81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page1image58642752">
            <a:extLst>
              <a:ext uri="{FF2B5EF4-FFF2-40B4-BE49-F238E27FC236}">
                <a16:creationId xmlns:a16="http://schemas.microsoft.com/office/drawing/2014/main" id="{B4DD58CB-C6A2-B147-AAB5-482010E3A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8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page1image58638720">
            <a:extLst>
              <a:ext uri="{FF2B5EF4-FFF2-40B4-BE49-F238E27FC236}">
                <a16:creationId xmlns:a16="http://schemas.microsoft.com/office/drawing/2014/main" id="{3CC50AD8-CC4A-FF4E-B1CC-70B9CEB0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page1image58639296">
            <a:extLst>
              <a:ext uri="{FF2B5EF4-FFF2-40B4-BE49-F238E27FC236}">
                <a16:creationId xmlns:a16="http://schemas.microsoft.com/office/drawing/2014/main" id="{BA405299-4436-6C47-8655-BC3E4A354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page1image44645024">
            <a:extLst>
              <a:ext uri="{FF2B5EF4-FFF2-40B4-BE49-F238E27FC236}">
                <a16:creationId xmlns:a16="http://schemas.microsoft.com/office/drawing/2014/main" id="{1D24264C-8BD5-B945-9FE9-27F898995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926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page1image58641216">
            <a:extLst>
              <a:ext uri="{FF2B5EF4-FFF2-40B4-BE49-F238E27FC236}">
                <a16:creationId xmlns:a16="http://schemas.microsoft.com/office/drawing/2014/main" id="{E47AF9A9-5D07-4A4A-B6F2-58931E94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page1image58641792">
            <a:extLst>
              <a:ext uri="{FF2B5EF4-FFF2-40B4-BE49-F238E27FC236}">
                <a16:creationId xmlns:a16="http://schemas.microsoft.com/office/drawing/2014/main" id="{29A9CBA6-6F5D-5140-A637-AF6A53362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page1image58647360">
            <a:extLst>
              <a:ext uri="{FF2B5EF4-FFF2-40B4-BE49-F238E27FC236}">
                <a16:creationId xmlns:a16="http://schemas.microsoft.com/office/drawing/2014/main" id="{8A74F4BA-918B-214C-A249-BAF4B8661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page1image44642112">
            <a:extLst>
              <a:ext uri="{FF2B5EF4-FFF2-40B4-BE49-F238E27FC236}">
                <a16:creationId xmlns:a16="http://schemas.microsoft.com/office/drawing/2014/main" id="{AFAA077F-24AE-804F-9A44-69C08B0B9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73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page1image58716928">
            <a:extLst>
              <a:ext uri="{FF2B5EF4-FFF2-40B4-BE49-F238E27FC236}">
                <a16:creationId xmlns:a16="http://schemas.microsoft.com/office/drawing/2014/main" id="{F30DA1CA-FAA7-E64E-9110-2A7C20311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page1image44188096">
            <a:extLst>
              <a:ext uri="{FF2B5EF4-FFF2-40B4-BE49-F238E27FC236}">
                <a16:creationId xmlns:a16="http://schemas.microsoft.com/office/drawing/2014/main" id="{9D839414-248E-054D-996B-CA8212F7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55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 descr="page1image58706944">
            <a:extLst>
              <a:ext uri="{FF2B5EF4-FFF2-40B4-BE49-F238E27FC236}">
                <a16:creationId xmlns:a16="http://schemas.microsoft.com/office/drawing/2014/main" id="{D0CF9739-D490-3841-B996-F4E3CF5BD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page1image58714048">
            <a:extLst>
              <a:ext uri="{FF2B5EF4-FFF2-40B4-BE49-F238E27FC236}">
                <a16:creationId xmlns:a16="http://schemas.microsoft.com/office/drawing/2014/main" id="{340864C6-D9BF-7C41-95F4-189748BFB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page1image58705792">
            <a:extLst>
              <a:ext uri="{FF2B5EF4-FFF2-40B4-BE49-F238E27FC236}">
                <a16:creationId xmlns:a16="http://schemas.microsoft.com/office/drawing/2014/main" id="{ADE043A3-BA05-B547-94BE-6F926B1AB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page1image58709632">
            <a:extLst>
              <a:ext uri="{FF2B5EF4-FFF2-40B4-BE49-F238E27FC236}">
                <a16:creationId xmlns:a16="http://schemas.microsoft.com/office/drawing/2014/main" id="{42D295AB-C809-8749-8E01-FB2E7223E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 descr="page1image58488512">
            <a:extLst>
              <a:ext uri="{FF2B5EF4-FFF2-40B4-BE49-F238E27FC236}">
                <a16:creationId xmlns:a16="http://schemas.microsoft.com/office/drawing/2014/main" id="{6B15C7A9-D881-FA4C-8F4C-ED9C622DB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page1image58490240">
            <a:extLst>
              <a:ext uri="{FF2B5EF4-FFF2-40B4-BE49-F238E27FC236}">
                <a16:creationId xmlns:a16="http://schemas.microsoft.com/office/drawing/2014/main" id="{ACD2923F-F6C5-4341-A1F9-CE4E55F89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Picture 39" descr="page1image58488704">
            <a:extLst>
              <a:ext uri="{FF2B5EF4-FFF2-40B4-BE49-F238E27FC236}">
                <a16:creationId xmlns:a16="http://schemas.microsoft.com/office/drawing/2014/main" id="{E653BDA0-87BB-6D40-8968-6C510013F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page1image58489664">
            <a:extLst>
              <a:ext uri="{FF2B5EF4-FFF2-40B4-BE49-F238E27FC236}">
                <a16:creationId xmlns:a16="http://schemas.microsoft.com/office/drawing/2014/main" id="{3355056C-7B86-0043-9198-D15DB8E0A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" name="Picture 41" descr="page1image58489088">
            <a:extLst>
              <a:ext uri="{FF2B5EF4-FFF2-40B4-BE49-F238E27FC236}">
                <a16:creationId xmlns:a16="http://schemas.microsoft.com/office/drawing/2014/main" id="{C77A9CF4-87A7-EF48-8291-E28131F4A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page1image58318912">
            <a:extLst>
              <a:ext uri="{FF2B5EF4-FFF2-40B4-BE49-F238E27FC236}">
                <a16:creationId xmlns:a16="http://schemas.microsoft.com/office/drawing/2014/main" id="{9EDD2328-DA64-B44F-AF45-E0F9DD73A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42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5" name="Picture 43" descr="page1image43926064">
            <a:extLst>
              <a:ext uri="{FF2B5EF4-FFF2-40B4-BE49-F238E27FC236}">
                <a16:creationId xmlns:a16="http://schemas.microsoft.com/office/drawing/2014/main" id="{010AD19C-9BB1-F743-B4E8-ACFC05E10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 descr="page1image58310656">
            <a:extLst>
              <a:ext uri="{FF2B5EF4-FFF2-40B4-BE49-F238E27FC236}">
                <a16:creationId xmlns:a16="http://schemas.microsoft.com/office/drawing/2014/main" id="{538C38EA-1C63-1E4B-8393-08CC2F3D8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3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7" name="Picture 45" descr="page1image58315264">
            <a:extLst>
              <a:ext uri="{FF2B5EF4-FFF2-40B4-BE49-F238E27FC236}">
                <a16:creationId xmlns:a16="http://schemas.microsoft.com/office/drawing/2014/main" id="{521AEFEF-D0FD-3F4C-91E5-02BD4836E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3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8" name="Picture 46" descr="page1image58317760">
            <a:extLst>
              <a:ext uri="{FF2B5EF4-FFF2-40B4-BE49-F238E27FC236}">
                <a16:creationId xmlns:a16="http://schemas.microsoft.com/office/drawing/2014/main" id="{45160F59-B345-E744-AC90-9A54B0075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55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9" name="Picture 47" descr="page1image43941184">
            <a:extLst>
              <a:ext uri="{FF2B5EF4-FFF2-40B4-BE49-F238E27FC236}">
                <a16:creationId xmlns:a16="http://schemas.microsoft.com/office/drawing/2014/main" id="{D9AD7C29-77A0-C742-B64A-8EA250084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34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48" descr="page1image43940176">
            <a:extLst>
              <a:ext uri="{FF2B5EF4-FFF2-40B4-BE49-F238E27FC236}">
                <a16:creationId xmlns:a16="http://schemas.microsoft.com/office/drawing/2014/main" id="{FEB041E6-5DE5-E148-A7E6-E1A5FC6C1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926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1" name="Picture 49" descr="page1image43925616">
            <a:extLst>
              <a:ext uri="{FF2B5EF4-FFF2-40B4-BE49-F238E27FC236}">
                <a16:creationId xmlns:a16="http://schemas.microsoft.com/office/drawing/2014/main" id="{91D4B645-A62F-E14D-868E-7B2B0F9F1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50" descr="page1image58316416">
            <a:extLst>
              <a:ext uri="{FF2B5EF4-FFF2-40B4-BE49-F238E27FC236}">
                <a16:creationId xmlns:a16="http://schemas.microsoft.com/office/drawing/2014/main" id="{655CACDF-C674-084F-B5C2-7B74C501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3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" name="Picture 51" descr="page1image58314304">
            <a:extLst>
              <a:ext uri="{FF2B5EF4-FFF2-40B4-BE49-F238E27FC236}">
                <a16:creationId xmlns:a16="http://schemas.microsoft.com/office/drawing/2014/main" id="{E1DEA675-D887-7C43-8473-9A9DC741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3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4" name="Picture 52" descr="page1image58313920">
            <a:extLst>
              <a:ext uri="{FF2B5EF4-FFF2-40B4-BE49-F238E27FC236}">
                <a16:creationId xmlns:a16="http://schemas.microsoft.com/office/drawing/2014/main" id="{8772DFA7-1404-2743-806C-6753C894B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55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5" name="Picture 53" descr="page1image58314112">
            <a:extLst>
              <a:ext uri="{FF2B5EF4-FFF2-40B4-BE49-F238E27FC236}">
                <a16:creationId xmlns:a16="http://schemas.microsoft.com/office/drawing/2014/main" id="{A14451EC-8F1A-A34A-8C75-20E1ED727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6" name="Picture 54" descr="page1image58313728">
            <a:extLst>
              <a:ext uri="{FF2B5EF4-FFF2-40B4-BE49-F238E27FC236}">
                <a16:creationId xmlns:a16="http://schemas.microsoft.com/office/drawing/2014/main" id="{CE5216EE-3D38-B540-87BB-07FE37E7C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7" name="Picture 55" descr="page1image58313536">
            <a:extLst>
              <a:ext uri="{FF2B5EF4-FFF2-40B4-BE49-F238E27FC236}">
                <a16:creationId xmlns:a16="http://schemas.microsoft.com/office/drawing/2014/main" id="{82804A91-CB1B-2641-A236-99961DC69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8" name="Picture 56" descr="page1image58312000">
            <a:extLst>
              <a:ext uri="{FF2B5EF4-FFF2-40B4-BE49-F238E27FC236}">
                <a16:creationId xmlns:a16="http://schemas.microsoft.com/office/drawing/2014/main" id="{44848E2B-341E-1F40-AEE6-7D9F3F126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9" name="Picture 57" descr="page1image58311424">
            <a:extLst>
              <a:ext uri="{FF2B5EF4-FFF2-40B4-BE49-F238E27FC236}">
                <a16:creationId xmlns:a16="http://schemas.microsoft.com/office/drawing/2014/main" id="{13EE0472-30AC-7940-A42F-511A3A2A9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0" name="Picture 58" descr="page1image58311232">
            <a:extLst>
              <a:ext uri="{FF2B5EF4-FFF2-40B4-BE49-F238E27FC236}">
                <a16:creationId xmlns:a16="http://schemas.microsoft.com/office/drawing/2014/main" id="{6ED7F2BF-5123-1343-9B3A-087C179AB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1" name="Picture 59" descr="page1image58312576">
            <a:extLst>
              <a:ext uri="{FF2B5EF4-FFF2-40B4-BE49-F238E27FC236}">
                <a16:creationId xmlns:a16="http://schemas.microsoft.com/office/drawing/2014/main" id="{6B30B60C-30EE-5041-A041-A6C23CE8D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2" name="Picture 60" descr="page1image58312384">
            <a:extLst>
              <a:ext uri="{FF2B5EF4-FFF2-40B4-BE49-F238E27FC236}">
                <a16:creationId xmlns:a16="http://schemas.microsoft.com/office/drawing/2014/main" id="{7E3608A4-AF12-7540-8A6B-1C8B7EA03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" name="Picture 61" descr="page1image58313344">
            <a:extLst>
              <a:ext uri="{FF2B5EF4-FFF2-40B4-BE49-F238E27FC236}">
                <a16:creationId xmlns:a16="http://schemas.microsoft.com/office/drawing/2014/main" id="{11FCDE11-77A8-3D4D-9759-D38EDA18C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4" name="Picture 62" descr="page1image58311616">
            <a:extLst>
              <a:ext uri="{FF2B5EF4-FFF2-40B4-BE49-F238E27FC236}">
                <a16:creationId xmlns:a16="http://schemas.microsoft.com/office/drawing/2014/main" id="{2296C3CF-1C1B-F74C-A4CD-B40EEBF3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5" name="Picture 63" descr="page1image58311808">
            <a:extLst>
              <a:ext uri="{FF2B5EF4-FFF2-40B4-BE49-F238E27FC236}">
                <a16:creationId xmlns:a16="http://schemas.microsoft.com/office/drawing/2014/main" id="{7A00D863-7D0B-554B-B592-AFE66182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6" name="Picture 64" descr="page1image58313152">
            <a:extLst>
              <a:ext uri="{FF2B5EF4-FFF2-40B4-BE49-F238E27FC236}">
                <a16:creationId xmlns:a16="http://schemas.microsoft.com/office/drawing/2014/main" id="{E1BD58DD-BDF3-5B49-AF94-99831A0C0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7" name="Picture 65" descr="page1image58312960">
            <a:extLst>
              <a:ext uri="{FF2B5EF4-FFF2-40B4-BE49-F238E27FC236}">
                <a16:creationId xmlns:a16="http://schemas.microsoft.com/office/drawing/2014/main" id="{C3F06530-4F5C-5047-A3DC-22B06CA2E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8" name="Picture 66" descr="page1image58312192">
            <a:extLst>
              <a:ext uri="{FF2B5EF4-FFF2-40B4-BE49-F238E27FC236}">
                <a16:creationId xmlns:a16="http://schemas.microsoft.com/office/drawing/2014/main" id="{59B4DD25-1DBB-8E4A-82BD-F1AB99900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9" name="Picture 67" descr="page1image58312768">
            <a:extLst>
              <a:ext uri="{FF2B5EF4-FFF2-40B4-BE49-F238E27FC236}">
                <a16:creationId xmlns:a16="http://schemas.microsoft.com/office/drawing/2014/main" id="{A30C5F91-9F6B-874D-8866-196F94AF2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0" name="Picture 68" descr="page1image58317184">
            <a:extLst>
              <a:ext uri="{FF2B5EF4-FFF2-40B4-BE49-F238E27FC236}">
                <a16:creationId xmlns:a16="http://schemas.microsoft.com/office/drawing/2014/main" id="{6E404B1B-F667-6849-971D-9969D83F9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1" name="Picture 69" descr="page1image58322176">
            <a:extLst>
              <a:ext uri="{FF2B5EF4-FFF2-40B4-BE49-F238E27FC236}">
                <a16:creationId xmlns:a16="http://schemas.microsoft.com/office/drawing/2014/main" id="{599FE896-32C5-2D44-804B-104A9B288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2" name="Picture 70" descr="page1image58319680">
            <a:extLst>
              <a:ext uri="{FF2B5EF4-FFF2-40B4-BE49-F238E27FC236}">
                <a16:creationId xmlns:a16="http://schemas.microsoft.com/office/drawing/2014/main" id="{CA41AE1C-1949-E442-8B37-F51CBEDD5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3" name="Picture 71" descr="page1image58321024">
            <a:extLst>
              <a:ext uri="{FF2B5EF4-FFF2-40B4-BE49-F238E27FC236}">
                <a16:creationId xmlns:a16="http://schemas.microsoft.com/office/drawing/2014/main" id="{0D04C812-A057-0243-84B2-51F5E24E3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4" name="Picture 72" descr="page1image58320064">
            <a:extLst>
              <a:ext uri="{FF2B5EF4-FFF2-40B4-BE49-F238E27FC236}">
                <a16:creationId xmlns:a16="http://schemas.microsoft.com/office/drawing/2014/main" id="{030908AB-EE22-054E-A406-F368D0F7D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43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5" name="Picture 73" descr="page1image58320448">
            <a:extLst>
              <a:ext uri="{FF2B5EF4-FFF2-40B4-BE49-F238E27FC236}">
                <a16:creationId xmlns:a16="http://schemas.microsoft.com/office/drawing/2014/main" id="{012826B7-5989-0F44-A458-B8B2931EF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81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6" name="Picture 74" descr="page1image58320256">
            <a:extLst>
              <a:ext uri="{FF2B5EF4-FFF2-40B4-BE49-F238E27FC236}">
                <a16:creationId xmlns:a16="http://schemas.microsoft.com/office/drawing/2014/main" id="{23D0ECC8-EACE-8341-A3EA-392DE3CA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8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7" name="Picture 75" descr="page1image58321408">
            <a:extLst>
              <a:ext uri="{FF2B5EF4-FFF2-40B4-BE49-F238E27FC236}">
                <a16:creationId xmlns:a16="http://schemas.microsoft.com/office/drawing/2014/main" id="{4DCF7A71-B922-F947-A950-4E749269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8" name="Picture 76" descr="page1image58321792">
            <a:extLst>
              <a:ext uri="{FF2B5EF4-FFF2-40B4-BE49-F238E27FC236}">
                <a16:creationId xmlns:a16="http://schemas.microsoft.com/office/drawing/2014/main" id="{1AB22DB0-7EA8-384E-BB02-E5720CDD0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9" name="Picture 77" descr="page1image58321984">
            <a:extLst>
              <a:ext uri="{FF2B5EF4-FFF2-40B4-BE49-F238E27FC236}">
                <a16:creationId xmlns:a16="http://schemas.microsoft.com/office/drawing/2014/main" id="{C40E798C-BC2D-674A-91DC-439C31872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0" name="Picture 78" descr="page1image43934464">
            <a:extLst>
              <a:ext uri="{FF2B5EF4-FFF2-40B4-BE49-F238E27FC236}">
                <a16:creationId xmlns:a16="http://schemas.microsoft.com/office/drawing/2014/main" id="{B9FF9203-244E-0E4C-A7FC-386F00D2D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32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1" name="Picture 79" descr="page1image57854592">
            <a:extLst>
              <a:ext uri="{FF2B5EF4-FFF2-40B4-BE49-F238E27FC236}">
                <a16:creationId xmlns:a16="http://schemas.microsoft.com/office/drawing/2014/main" id="{86115FCA-2821-764C-81E2-B7C7BC328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6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2" name="Picture 80" descr="page1image57865344">
            <a:extLst>
              <a:ext uri="{FF2B5EF4-FFF2-40B4-BE49-F238E27FC236}">
                <a16:creationId xmlns:a16="http://schemas.microsoft.com/office/drawing/2014/main" id="{7D451717-8C92-8D4B-8B94-C76094DE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3" name="Picture 81" descr="page1image57854208">
            <a:extLst>
              <a:ext uri="{FF2B5EF4-FFF2-40B4-BE49-F238E27FC236}">
                <a16:creationId xmlns:a16="http://schemas.microsoft.com/office/drawing/2014/main" id="{102695A6-373A-B34E-A987-C0FEA3F2F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4" name="Picture 82" descr="page1image57838592">
            <a:extLst>
              <a:ext uri="{FF2B5EF4-FFF2-40B4-BE49-F238E27FC236}">
                <a16:creationId xmlns:a16="http://schemas.microsoft.com/office/drawing/2014/main" id="{5F3F2103-17B3-4B49-B3CC-60C6A6A6E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5" name="Picture 83" descr="page1image57918976">
            <a:extLst>
              <a:ext uri="{FF2B5EF4-FFF2-40B4-BE49-F238E27FC236}">
                <a16:creationId xmlns:a16="http://schemas.microsoft.com/office/drawing/2014/main" id="{A43E55B8-08B0-0446-B2CD-F0FFDFE7B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6" name="Picture 84" descr="page1image57927424">
            <a:extLst>
              <a:ext uri="{FF2B5EF4-FFF2-40B4-BE49-F238E27FC236}">
                <a16:creationId xmlns:a16="http://schemas.microsoft.com/office/drawing/2014/main" id="{A66A1FFC-3006-964F-814B-8380D493F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7" name="Picture 85" descr="page1image57925504">
            <a:extLst>
              <a:ext uri="{FF2B5EF4-FFF2-40B4-BE49-F238E27FC236}">
                <a16:creationId xmlns:a16="http://schemas.microsoft.com/office/drawing/2014/main" id="{9DF5F044-10C7-2949-995D-7D7CFD19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75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8" name="Picture 86" descr="page1image57926080">
            <a:extLst>
              <a:ext uri="{FF2B5EF4-FFF2-40B4-BE49-F238E27FC236}">
                <a16:creationId xmlns:a16="http://schemas.microsoft.com/office/drawing/2014/main" id="{8A2CDFF6-39F6-2143-8482-D7730C94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72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9" name="Picture 87" descr="page1image44194032">
            <a:extLst>
              <a:ext uri="{FF2B5EF4-FFF2-40B4-BE49-F238E27FC236}">
                <a16:creationId xmlns:a16="http://schemas.microsoft.com/office/drawing/2014/main" id="{4A332EF6-63AD-3842-A92C-7B7C7D6E1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7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0" name="Picture 88" descr="page1image44198736">
            <a:extLst>
              <a:ext uri="{FF2B5EF4-FFF2-40B4-BE49-F238E27FC236}">
                <a16:creationId xmlns:a16="http://schemas.microsoft.com/office/drawing/2014/main" id="{295481BC-5E8D-F54C-9A2D-64416E289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1" name="Picture 89" descr="page1image44201424">
            <a:extLst>
              <a:ext uri="{FF2B5EF4-FFF2-40B4-BE49-F238E27FC236}">
                <a16:creationId xmlns:a16="http://schemas.microsoft.com/office/drawing/2014/main" id="{18B1C466-5165-1642-8414-E2606DA10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4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2" name="Picture 90" descr="page1image44193920">
            <a:extLst>
              <a:ext uri="{FF2B5EF4-FFF2-40B4-BE49-F238E27FC236}">
                <a16:creationId xmlns:a16="http://schemas.microsoft.com/office/drawing/2014/main" id="{1D0FF3FA-7E3E-4241-9424-BF15C97FF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45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3" name="Picture 91" descr="page1image57682048">
            <a:extLst>
              <a:ext uri="{FF2B5EF4-FFF2-40B4-BE49-F238E27FC236}">
                <a16:creationId xmlns:a16="http://schemas.microsoft.com/office/drawing/2014/main" id="{8FAF3704-E523-0446-A4B7-57AA15FEB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6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4" name="Picture 92" descr="page1image57673984">
            <a:extLst>
              <a:ext uri="{FF2B5EF4-FFF2-40B4-BE49-F238E27FC236}">
                <a16:creationId xmlns:a16="http://schemas.microsoft.com/office/drawing/2014/main" id="{E70D503E-C200-034E-90A5-8C7A05655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829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5" name="Picture 93" descr="page1image57683776">
            <a:extLst>
              <a:ext uri="{FF2B5EF4-FFF2-40B4-BE49-F238E27FC236}">
                <a16:creationId xmlns:a16="http://schemas.microsoft.com/office/drawing/2014/main" id="{80B81D77-5F73-144C-B1C9-CC8C73D30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9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6" name="Picture 94" descr="page1image44198624">
            <a:extLst>
              <a:ext uri="{FF2B5EF4-FFF2-40B4-BE49-F238E27FC236}">
                <a16:creationId xmlns:a16="http://schemas.microsoft.com/office/drawing/2014/main" id="{81DECD23-B9DC-5447-8D4E-1A0ABA24C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08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7" name="Picture 95" descr="page1image57673792">
            <a:extLst>
              <a:ext uri="{FF2B5EF4-FFF2-40B4-BE49-F238E27FC236}">
                <a16:creationId xmlns:a16="http://schemas.microsoft.com/office/drawing/2014/main" id="{FCEE1D3E-A448-E840-BB06-11983BE48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2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8" name="Picture 96" descr="page1image57674944">
            <a:extLst>
              <a:ext uri="{FF2B5EF4-FFF2-40B4-BE49-F238E27FC236}">
                <a16:creationId xmlns:a16="http://schemas.microsoft.com/office/drawing/2014/main" id="{AFA87998-D339-A246-828B-AF712219C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9" name="Picture 97" descr="page1image57727552">
            <a:extLst>
              <a:ext uri="{FF2B5EF4-FFF2-40B4-BE49-F238E27FC236}">
                <a16:creationId xmlns:a16="http://schemas.microsoft.com/office/drawing/2014/main" id="{3AF2AB6A-A769-C54A-9B4C-944C93C47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0" name="Picture 98" descr="page1image58110336">
            <a:extLst>
              <a:ext uri="{FF2B5EF4-FFF2-40B4-BE49-F238E27FC236}">
                <a16:creationId xmlns:a16="http://schemas.microsoft.com/office/drawing/2014/main" id="{4599BF01-6630-AE44-B7EE-EDCE8985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1" name="Picture 99" descr="page1image58630976">
            <a:extLst>
              <a:ext uri="{FF2B5EF4-FFF2-40B4-BE49-F238E27FC236}">
                <a16:creationId xmlns:a16="http://schemas.microsoft.com/office/drawing/2014/main" id="{0AE982AB-BE9E-0C4B-9C23-69F3BAB75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2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2" name="Picture 100" descr="page1image58636160">
            <a:extLst>
              <a:ext uri="{FF2B5EF4-FFF2-40B4-BE49-F238E27FC236}">
                <a16:creationId xmlns:a16="http://schemas.microsoft.com/office/drawing/2014/main" id="{24AB5B44-81D5-5049-94F7-05695E282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3" name="Picture 101" descr="page1image58629248">
            <a:extLst>
              <a:ext uri="{FF2B5EF4-FFF2-40B4-BE49-F238E27FC236}">
                <a16:creationId xmlns:a16="http://schemas.microsoft.com/office/drawing/2014/main" id="{A8889738-A542-074A-935D-1239F6AEA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" name="Picture 102" descr="page1image58324288">
            <a:extLst>
              <a:ext uri="{FF2B5EF4-FFF2-40B4-BE49-F238E27FC236}">
                <a16:creationId xmlns:a16="http://schemas.microsoft.com/office/drawing/2014/main" id="{2FDE0CFD-E0D5-B34D-818E-C7EFB6D1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" name="Picture 103" descr="page1image58322944">
            <a:extLst>
              <a:ext uri="{FF2B5EF4-FFF2-40B4-BE49-F238E27FC236}">
                <a16:creationId xmlns:a16="http://schemas.microsoft.com/office/drawing/2014/main" id="{8F03AD6A-EECC-5B46-A0B6-BA89F469C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" name="Picture 104" descr="page1image43927744">
            <a:extLst>
              <a:ext uri="{FF2B5EF4-FFF2-40B4-BE49-F238E27FC236}">
                <a16:creationId xmlns:a16="http://schemas.microsoft.com/office/drawing/2014/main" id="{392A7252-0ACF-224A-84EC-91F87BCB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7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" name="Picture 105" descr="page1image58322368">
            <a:extLst>
              <a:ext uri="{FF2B5EF4-FFF2-40B4-BE49-F238E27FC236}">
                <a16:creationId xmlns:a16="http://schemas.microsoft.com/office/drawing/2014/main" id="{380D9838-5457-8E41-B277-18258BD7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9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8" name="Picture 106" descr="page1image58321600">
            <a:extLst>
              <a:ext uri="{FF2B5EF4-FFF2-40B4-BE49-F238E27FC236}">
                <a16:creationId xmlns:a16="http://schemas.microsoft.com/office/drawing/2014/main" id="{4217AFB1-4778-634F-AE5A-BF82AAA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9" name="Picture 107" descr="page1image58324672">
            <a:extLst>
              <a:ext uri="{FF2B5EF4-FFF2-40B4-BE49-F238E27FC236}">
                <a16:creationId xmlns:a16="http://schemas.microsoft.com/office/drawing/2014/main" id="{A99B2E91-6D26-AB4A-9DDB-74B7FE10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6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0" name="Picture 108" descr="page1image58320640">
            <a:extLst>
              <a:ext uri="{FF2B5EF4-FFF2-40B4-BE49-F238E27FC236}">
                <a16:creationId xmlns:a16="http://schemas.microsoft.com/office/drawing/2014/main" id="{8245A261-9B24-1C4B-889B-9895892A7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1" name="Picture 109" descr="page1image58322560">
            <a:extLst>
              <a:ext uri="{FF2B5EF4-FFF2-40B4-BE49-F238E27FC236}">
                <a16:creationId xmlns:a16="http://schemas.microsoft.com/office/drawing/2014/main" id="{9437FD7F-C827-9B41-A316-3B039AD7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2" name="Picture 110" descr="page1image58322752">
            <a:extLst>
              <a:ext uri="{FF2B5EF4-FFF2-40B4-BE49-F238E27FC236}">
                <a16:creationId xmlns:a16="http://schemas.microsoft.com/office/drawing/2014/main" id="{0427D8F7-D426-7944-BEB5-631EF8E54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6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3" name="Picture 111" descr="page1image58323904">
            <a:extLst>
              <a:ext uri="{FF2B5EF4-FFF2-40B4-BE49-F238E27FC236}">
                <a16:creationId xmlns:a16="http://schemas.microsoft.com/office/drawing/2014/main" id="{2D8EE2E2-0D79-4043-AC12-5FD4E077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4" name="Picture 112" descr="page1image58324480">
            <a:extLst>
              <a:ext uri="{FF2B5EF4-FFF2-40B4-BE49-F238E27FC236}">
                <a16:creationId xmlns:a16="http://schemas.microsoft.com/office/drawing/2014/main" id="{A3E3DB21-0020-404F-945B-407492D98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8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5" name="Picture 113" descr="page1image58324864">
            <a:extLst>
              <a:ext uri="{FF2B5EF4-FFF2-40B4-BE49-F238E27FC236}">
                <a16:creationId xmlns:a16="http://schemas.microsoft.com/office/drawing/2014/main" id="{5C13250A-89B0-2241-ADFE-19B5F30F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6" name="Picture 114" descr="page1image58325056">
            <a:extLst>
              <a:ext uri="{FF2B5EF4-FFF2-40B4-BE49-F238E27FC236}">
                <a16:creationId xmlns:a16="http://schemas.microsoft.com/office/drawing/2014/main" id="{567430F2-87C8-744F-BAE0-DBBB67F38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7" name="Picture 115" descr="page1image58325248">
            <a:extLst>
              <a:ext uri="{FF2B5EF4-FFF2-40B4-BE49-F238E27FC236}">
                <a16:creationId xmlns:a16="http://schemas.microsoft.com/office/drawing/2014/main" id="{E5224B42-69D2-7F4E-BD64-2A052A2E2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16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1image59956960">
            <a:extLst>
              <a:ext uri="{FF2B5EF4-FFF2-40B4-BE49-F238E27FC236}">
                <a16:creationId xmlns:a16="http://schemas.microsoft.com/office/drawing/2014/main" id="{DE2BB8C5-EAAF-474D-99EC-EA3A96DA9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01" y="591717"/>
            <a:ext cx="8551779" cy="60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MIFA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E8E559-0836-BB45-B292-2D3CFE57F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2024064"/>
            <a:ext cx="10944224" cy="4151105"/>
          </a:xfrm>
        </p:spPr>
        <p:txBody>
          <a:bodyPr/>
          <a:lstStyle/>
          <a:p>
            <a:r>
              <a:rPr lang="en-GB" dirty="0"/>
              <a:t>Not single part</a:t>
            </a:r>
          </a:p>
          <a:p>
            <a:r>
              <a:rPr lang="en-GB" dirty="0"/>
              <a:t>Chamber wall thickness</a:t>
            </a:r>
          </a:p>
          <a:p>
            <a:r>
              <a:rPr lang="en-GB" dirty="0" err="1"/>
              <a:t>Roghness</a:t>
            </a:r>
            <a:endParaRPr lang="en-GB" dirty="0"/>
          </a:p>
          <a:p>
            <a:r>
              <a:rPr lang="en-GB" dirty="0"/>
              <a:t>Twist / Straightness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51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MIFA proposal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558C6-61B7-224C-A647-9FEE75C78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67" y="1492772"/>
            <a:ext cx="10214368" cy="47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Chamber general aspects and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2024064"/>
            <a:ext cx="10944224" cy="4151105"/>
          </a:xfrm>
        </p:spPr>
        <p:txBody>
          <a:bodyPr/>
          <a:lstStyle/>
          <a:p>
            <a:r>
              <a:rPr lang="en-GB" dirty="0"/>
              <a:t>Chamber has to be installed with the undulator sliding along the beam direction</a:t>
            </a:r>
          </a:p>
          <a:p>
            <a:pPr lvl="1"/>
            <a:r>
              <a:rPr lang="en-GB" dirty="0"/>
              <a:t>Max gap is 30mm: CF10 or custom flange has to be used </a:t>
            </a:r>
          </a:p>
          <a:p>
            <a:r>
              <a:rPr lang="en-GB" dirty="0"/>
              <a:t>Strong interaction is needed with:</a:t>
            </a:r>
          </a:p>
          <a:p>
            <a:pPr lvl="1"/>
            <a:r>
              <a:rPr lang="en-GB" dirty="0"/>
              <a:t>DESY MVS + MEA2</a:t>
            </a:r>
          </a:p>
          <a:p>
            <a:pPr lvl="1"/>
            <a:r>
              <a:rPr lang="en-GB" dirty="0"/>
              <a:t>MIFA</a:t>
            </a:r>
          </a:p>
          <a:p>
            <a:r>
              <a:rPr lang="en-GB" dirty="0"/>
              <a:t>Additional “T groove” on the side for:</a:t>
            </a:r>
          </a:p>
          <a:p>
            <a:pPr lvl="1"/>
            <a:r>
              <a:rPr lang="en-GB" dirty="0"/>
              <a:t>Temperature sensors</a:t>
            </a:r>
          </a:p>
          <a:p>
            <a:pPr lvl="1"/>
            <a:r>
              <a:rPr lang="en-GB" dirty="0"/>
              <a:t>Interface to intermediate support</a:t>
            </a:r>
          </a:p>
          <a:p>
            <a:r>
              <a:rPr lang="en-GB" dirty="0"/>
              <a:t>Alignment procedure / strategy to be defined</a:t>
            </a:r>
          </a:p>
          <a:p>
            <a:r>
              <a:rPr lang="en-GB" dirty="0"/>
              <a:t>We are out of machine spec for roughness (+ oxide)</a:t>
            </a:r>
          </a:p>
          <a:p>
            <a:pPr lvl="1"/>
            <a:r>
              <a:rPr lang="en-GB" dirty="0"/>
              <a:t>300nm roughness or 550nm including oxide layer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F3B8C7-41AA-7A4B-B651-4A68F3C2A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80" y="3323188"/>
            <a:ext cx="4969933" cy="27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14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485</TotalTime>
  <Words>520</Words>
  <Application>Microsoft Macintosh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Office</vt:lpstr>
      <vt:lpstr>Status of the undulator vacuum chamber design</vt:lpstr>
      <vt:lpstr>Technical specifications General aspects</vt:lpstr>
      <vt:lpstr>Technical specifications Main dimension considerations</vt:lpstr>
      <vt:lpstr>Technical specifications Interfaces</vt:lpstr>
      <vt:lpstr>Preliminary geometry and FEA validation </vt:lpstr>
      <vt:lpstr>Before MIFA</vt:lpstr>
      <vt:lpstr>After MIFA</vt:lpstr>
      <vt:lpstr>MIFA proposal</vt:lpstr>
      <vt:lpstr>Chamber general aspects and considerations</vt:lpstr>
      <vt:lpstr>Next steps</vt:lpstr>
      <vt:lpstr>Backup slides</vt:lpstr>
      <vt:lpstr>Und design  (from generic archive) </vt:lpstr>
      <vt:lpstr>PSI “problematic” chamber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Microsoft Office User</dc:creator>
  <cp:lastModifiedBy>Microsoft Office User</cp:lastModifiedBy>
  <cp:revision>38</cp:revision>
  <dcterms:created xsi:type="dcterms:W3CDTF">2020-02-19T14:12:21Z</dcterms:created>
  <dcterms:modified xsi:type="dcterms:W3CDTF">2020-02-19T22:19:18Z</dcterms:modified>
</cp:coreProperties>
</file>