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diagrams/colors5.xml" ContentType="application/vnd.openxmlformats-officedocument.drawingml.diagramColors+xml"/>
  <Default Extension="emf" ContentType="image/x-emf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diagrams/layout4.xml" ContentType="application/vnd.openxmlformats-officedocument.drawingml.diagram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diagrams/quickStyle4.xml" ContentType="application/vnd.openxmlformats-officedocument.drawingml.diagramStyle+xml"/>
  <Override PartName="/docProps/app.xml" ContentType="application/vnd.openxmlformats-officedocument.extended-properties+xml"/>
  <Default Extension="xml" ContentType="application/xml"/>
  <Override PartName="/ppt/diagrams/drawing3.xml" ContentType="application/vnd.ms-office.drawingml.diagramDrawing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diagrams/colors6.xml" ContentType="application/vnd.openxmlformats-officedocument.drawingml.diagramColor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diagrams/quickStyle5.xml" ContentType="application/vnd.openxmlformats-officedocument.drawingml.diagramStyle+xml"/>
  <Default Extension="png" ContentType="image/png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diagrams/drawing4.xml" ContentType="application/vnd.ms-office.drawingml.diagramDrawing+xml"/>
  <Override PartName="/ppt/diagrams/data4.xml" ContentType="application/vnd.openxmlformats-officedocument.drawingml.diagramData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layout6.xml" ContentType="application/vnd.openxmlformats-officedocument.drawingml.diagramLayout+xml"/>
  <Override PartName="/ppt/slides/slide3.xml" ContentType="application/vnd.openxmlformats-officedocument.presentationml.slide+xml"/>
  <Override PartName="/ppt/diagrams/quickStyle6.xml" ContentType="application/vnd.openxmlformats-officedocument.drawingml.diagramStyl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diagrams/drawing5.xml" ContentType="application/vnd.ms-office.drawingml.diagramDrawing+xml"/>
  <Override PartName="/ppt/diagrams/data5.xml" ContentType="application/vnd.openxmlformats-officedocument.drawingml.diagramData+xml"/>
  <Override PartName="/ppt/diagrams/drawing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4.xml" ContentType="application/vnd.openxmlformats-officedocument.drawingml.diagramColors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diagrams/layout3.xml" ContentType="application/vnd.openxmlformats-officedocument.drawingml.diagramLayout+xml"/>
  <Override PartName="/ppt/slideLayouts/slideLayout4.xml" ContentType="application/vnd.openxmlformats-officedocument.presentationml.slideLayout+xml"/>
  <Override PartName="/ppt/diagrams/quickStyle3.xml" ContentType="application/vnd.openxmlformats-officedocument.drawingml.diagramStyl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diagrams/drawing6.xml" ContentType="application/vnd.ms-office.drawingml.diagramDrawing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diagrams/data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2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4" r:id="rId15"/>
    <p:sldId id="273" r:id="rId16"/>
    <p:sldId id="275" r:id="rId17"/>
  </p:sldIdLst>
  <p:sldSz cx="9144000" cy="6858000" type="letter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29" charset="0"/>
        <a:ea typeface="Arial Unicode MS" pitchFamily="29" charset="0"/>
        <a:cs typeface="Arial Unicode MS" pitchFamily="29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29" charset="0"/>
        <a:ea typeface="Arial Unicode MS" pitchFamily="29" charset="0"/>
        <a:cs typeface="Arial Unicode MS" pitchFamily="29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29" charset="0"/>
        <a:ea typeface="Arial Unicode MS" pitchFamily="29" charset="0"/>
        <a:cs typeface="Arial Unicode MS" pitchFamily="29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29" charset="0"/>
        <a:ea typeface="Arial Unicode MS" pitchFamily="29" charset="0"/>
        <a:cs typeface="Arial Unicode MS" pitchFamily="29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29" charset="0"/>
        <a:ea typeface="Arial Unicode MS" pitchFamily="29" charset="0"/>
        <a:cs typeface="Arial Unicode MS" pitchFamily="29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29" charset="0"/>
        <a:ea typeface="Arial Unicode MS" pitchFamily="29" charset="0"/>
        <a:cs typeface="Arial Unicode MS" pitchFamily="29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29" charset="0"/>
        <a:ea typeface="Arial Unicode MS" pitchFamily="29" charset="0"/>
        <a:cs typeface="Arial Unicode MS" pitchFamily="29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29" charset="0"/>
        <a:ea typeface="Arial Unicode MS" pitchFamily="29" charset="0"/>
        <a:cs typeface="Arial Unicode MS" pitchFamily="29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29" charset="0"/>
        <a:ea typeface="Arial Unicode MS" pitchFamily="29" charset="0"/>
        <a:cs typeface="Arial Unicode MS" pitchFamily="29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scaleToFitPaper="1" frameSlides="1"/>
  <p:clrMru>
    <a:srgbClr val="FFFFFF"/>
    <a:srgbClr val="BFBFBF"/>
    <a:srgbClr val="23346C"/>
    <a:srgbClr val="F3ABAA"/>
    <a:srgbClr val="FF0000"/>
    <a:srgbClr val="D7919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89464" autoAdjust="0"/>
  </p:normalViewPr>
  <p:slideViewPr>
    <p:cSldViewPr snapToGrid="0">
      <p:cViewPr varScale="1">
        <p:scale>
          <a:sx n="80" d="100"/>
          <a:sy n="80" d="100"/>
        </p:scale>
        <p:origin x="-1056" y="-96"/>
      </p:cViewPr>
      <p:guideLst>
        <p:guide orient="horz" pos="2886"/>
        <p:guide pos="21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0EEE83-E0F5-FC4B-B415-C4B3068019AE}" type="doc">
      <dgm:prSet loTypeId="urn:microsoft.com/office/officeart/2005/8/layout/radial5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90D9B4-1E07-F24F-B05E-AD1485131A58}">
      <dgm:prSet phldrT="[Text]"/>
      <dgm:spPr/>
      <dgm:t>
        <a:bodyPr/>
        <a:lstStyle/>
        <a:p>
          <a:r>
            <a:rPr lang="en-US" dirty="0" smtClean="0"/>
            <a:t>Beam Loss</a:t>
          </a:r>
          <a:endParaRPr lang="en-US" dirty="0"/>
        </a:p>
      </dgm:t>
    </dgm:pt>
    <dgm:pt modelId="{88FA9A64-1202-2E4D-8EC8-8D4A7A8BC5E3}" type="parTrans" cxnId="{165DA436-5364-E047-B346-10697F922D0E}">
      <dgm:prSet/>
      <dgm:spPr/>
      <dgm:t>
        <a:bodyPr/>
        <a:lstStyle/>
        <a:p>
          <a:endParaRPr lang="en-US"/>
        </a:p>
      </dgm:t>
    </dgm:pt>
    <dgm:pt modelId="{EC16D078-32CC-4748-AF65-36A02AFC7D75}" type="sibTrans" cxnId="{165DA436-5364-E047-B346-10697F922D0E}">
      <dgm:prSet/>
      <dgm:spPr/>
      <dgm:t>
        <a:bodyPr/>
        <a:lstStyle/>
        <a:p>
          <a:endParaRPr lang="en-US"/>
        </a:p>
      </dgm:t>
    </dgm:pt>
    <dgm:pt modelId="{EF81652C-74CB-5D43-B669-BD5020B8C959}">
      <dgm:prSet phldrT="[Text]"/>
      <dgm:spPr/>
      <dgm:t>
        <a:bodyPr/>
        <a:lstStyle/>
        <a:p>
          <a:r>
            <a:rPr lang="en-US" dirty="0" smtClean="0"/>
            <a:t>Aperture</a:t>
          </a:r>
          <a:endParaRPr lang="en-US" dirty="0"/>
        </a:p>
      </dgm:t>
    </dgm:pt>
    <dgm:pt modelId="{30BAAB27-B976-EB4F-AA4B-1512950C3324}" type="parTrans" cxnId="{0AC8D7E4-638C-F047-9571-F222C8D2FB88}">
      <dgm:prSet/>
      <dgm:spPr/>
      <dgm:t>
        <a:bodyPr/>
        <a:lstStyle/>
        <a:p>
          <a:endParaRPr lang="en-US"/>
        </a:p>
      </dgm:t>
    </dgm:pt>
    <dgm:pt modelId="{AFA19657-60F6-024D-876A-013914B977A4}" type="sibTrans" cxnId="{0AC8D7E4-638C-F047-9571-F222C8D2FB88}">
      <dgm:prSet/>
      <dgm:spPr/>
      <dgm:t>
        <a:bodyPr/>
        <a:lstStyle/>
        <a:p>
          <a:endParaRPr lang="en-US"/>
        </a:p>
      </dgm:t>
    </dgm:pt>
    <dgm:pt modelId="{0CADA9A0-F50C-CA42-8D95-B2B00EDD10A2}">
      <dgm:prSet phldrT="[Text]"/>
      <dgm:spPr/>
      <dgm:t>
        <a:bodyPr/>
        <a:lstStyle/>
        <a:p>
          <a:r>
            <a:rPr lang="en-US" dirty="0" smtClean="0"/>
            <a:t>Beam phase space</a:t>
          </a:r>
          <a:endParaRPr lang="en-US" dirty="0"/>
        </a:p>
      </dgm:t>
    </dgm:pt>
    <dgm:pt modelId="{C568A575-13DF-8949-8B02-4A3230651E96}" type="parTrans" cxnId="{554F6B84-2BDA-1F49-B964-97D620DBF793}">
      <dgm:prSet/>
      <dgm:spPr/>
      <dgm:t>
        <a:bodyPr/>
        <a:lstStyle/>
        <a:p>
          <a:endParaRPr lang="en-US"/>
        </a:p>
      </dgm:t>
    </dgm:pt>
    <dgm:pt modelId="{7E4AA636-DB59-944D-AEF4-E93E41EDD552}" type="sibTrans" cxnId="{554F6B84-2BDA-1F49-B964-97D620DBF793}">
      <dgm:prSet/>
      <dgm:spPr/>
      <dgm:t>
        <a:bodyPr/>
        <a:lstStyle/>
        <a:p>
          <a:endParaRPr lang="en-US"/>
        </a:p>
      </dgm:t>
    </dgm:pt>
    <dgm:pt modelId="{0E38C296-5A8E-D347-A6DA-F40CF933E30B}">
      <dgm:prSet phldrT="[Text]"/>
      <dgm:spPr/>
      <dgm:t>
        <a:bodyPr/>
        <a:lstStyle/>
        <a:p>
          <a:r>
            <a:rPr lang="en-US" dirty="0" smtClean="0"/>
            <a:t>MPS limits</a:t>
          </a:r>
          <a:endParaRPr lang="en-US" dirty="0"/>
        </a:p>
      </dgm:t>
    </dgm:pt>
    <dgm:pt modelId="{C4D64DE8-118B-854E-A0E8-F28E364290A5}" type="parTrans" cxnId="{8C59131A-0E91-1E49-96BF-82ECB22835A1}">
      <dgm:prSet/>
      <dgm:spPr/>
      <dgm:t>
        <a:bodyPr/>
        <a:lstStyle/>
        <a:p>
          <a:endParaRPr lang="en-US"/>
        </a:p>
      </dgm:t>
    </dgm:pt>
    <dgm:pt modelId="{A2BBA797-A2B5-1643-AC3D-BBC3876C2F27}" type="sibTrans" cxnId="{8C59131A-0E91-1E49-96BF-82ECB22835A1}">
      <dgm:prSet/>
      <dgm:spPr/>
      <dgm:t>
        <a:bodyPr/>
        <a:lstStyle/>
        <a:p>
          <a:endParaRPr lang="en-US"/>
        </a:p>
      </dgm:t>
    </dgm:pt>
    <dgm:pt modelId="{95A48292-834F-B941-A7EA-1E24C08B3487}">
      <dgm:prSet phldrT="[Text]"/>
      <dgm:spPr/>
      <dgm:t>
        <a:bodyPr/>
        <a:lstStyle/>
        <a:p>
          <a:endParaRPr lang="en-US" dirty="0"/>
        </a:p>
      </dgm:t>
    </dgm:pt>
    <dgm:pt modelId="{DAC4C0E0-BB7D-1948-9C33-58E6AD9E8221}" type="parTrans" cxnId="{49D504D0-AC91-3841-94CC-C0CA634A3C5A}">
      <dgm:prSet/>
      <dgm:spPr/>
      <dgm:t>
        <a:bodyPr/>
        <a:lstStyle/>
        <a:p>
          <a:endParaRPr lang="en-US"/>
        </a:p>
      </dgm:t>
    </dgm:pt>
    <dgm:pt modelId="{82F4C9D7-8111-2A44-8800-6F6D32373EAE}" type="sibTrans" cxnId="{49D504D0-AC91-3841-94CC-C0CA634A3C5A}">
      <dgm:prSet/>
      <dgm:spPr/>
      <dgm:t>
        <a:bodyPr/>
        <a:lstStyle/>
        <a:p>
          <a:endParaRPr lang="en-US"/>
        </a:p>
      </dgm:t>
    </dgm:pt>
    <dgm:pt modelId="{E344C95B-A804-DB46-BD78-3191434455E3}">
      <dgm:prSet phldrT="[Text]"/>
      <dgm:spPr/>
      <dgm:t>
        <a:bodyPr/>
        <a:lstStyle/>
        <a:p>
          <a:endParaRPr lang="en-US" dirty="0"/>
        </a:p>
      </dgm:t>
    </dgm:pt>
    <dgm:pt modelId="{BAA8C26B-FD9B-D941-A0E2-807246609E2F}" type="parTrans" cxnId="{46BBDEAA-895E-C240-9EE0-0662157D9288}">
      <dgm:prSet/>
      <dgm:spPr/>
      <dgm:t>
        <a:bodyPr/>
        <a:lstStyle/>
        <a:p>
          <a:endParaRPr lang="en-US"/>
        </a:p>
      </dgm:t>
    </dgm:pt>
    <dgm:pt modelId="{C5DFC4BB-8E80-844C-BBD1-B90E2877A9C8}" type="sibTrans" cxnId="{46BBDEAA-895E-C240-9EE0-0662157D9288}">
      <dgm:prSet/>
      <dgm:spPr/>
      <dgm:t>
        <a:bodyPr/>
        <a:lstStyle/>
        <a:p>
          <a:endParaRPr lang="en-US"/>
        </a:p>
      </dgm:t>
    </dgm:pt>
    <dgm:pt modelId="{FC1B493D-10CF-6C4C-B21D-534DC2F74356}" type="pres">
      <dgm:prSet presAssocID="{970EEE83-E0F5-FC4B-B415-C4B3068019A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59344DF-15E0-E846-88F0-E49B8130A54F}" type="pres">
      <dgm:prSet presAssocID="{1990D9B4-1E07-F24F-B05E-AD1485131A58}" presName="centerShape" presStyleLbl="node0" presStyleIdx="0" presStyleCnt="1"/>
      <dgm:spPr/>
      <dgm:t>
        <a:bodyPr/>
        <a:lstStyle/>
        <a:p>
          <a:endParaRPr lang="en-US"/>
        </a:p>
      </dgm:t>
    </dgm:pt>
    <dgm:pt modelId="{F159AFE5-41E9-204E-A090-2F5CF7DE3B59}" type="pres">
      <dgm:prSet presAssocID="{30BAAB27-B976-EB4F-AA4B-1512950C3324}" presName="parTrans" presStyleLbl="sibTrans2D1" presStyleIdx="0" presStyleCnt="3"/>
      <dgm:spPr/>
    </dgm:pt>
    <dgm:pt modelId="{82C8E32A-D01D-9748-AECB-1F19EF49330B}" type="pres">
      <dgm:prSet presAssocID="{30BAAB27-B976-EB4F-AA4B-1512950C3324}" presName="connectorText" presStyleLbl="sibTrans2D1" presStyleIdx="0" presStyleCnt="3"/>
      <dgm:spPr/>
    </dgm:pt>
    <dgm:pt modelId="{F9599FB1-FCE1-964A-9C31-42F002414173}" type="pres">
      <dgm:prSet presAssocID="{EF81652C-74CB-5D43-B669-BD5020B8C95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28FF4-8800-C148-A3D9-AA690961EBF2}" type="pres">
      <dgm:prSet presAssocID="{C568A575-13DF-8949-8B02-4A3230651E96}" presName="parTrans" presStyleLbl="sibTrans2D1" presStyleIdx="1" presStyleCnt="3"/>
      <dgm:spPr/>
    </dgm:pt>
    <dgm:pt modelId="{4DD39D24-E909-9042-9E74-5616DBE12767}" type="pres">
      <dgm:prSet presAssocID="{C568A575-13DF-8949-8B02-4A3230651E96}" presName="connectorText" presStyleLbl="sibTrans2D1" presStyleIdx="1" presStyleCnt="3"/>
      <dgm:spPr/>
    </dgm:pt>
    <dgm:pt modelId="{26EEFEE5-3734-234F-BDF0-3A69593A17ED}" type="pres">
      <dgm:prSet presAssocID="{0CADA9A0-F50C-CA42-8D95-B2B00EDD10A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199DEE-4834-D545-97C8-0AB723063F86}" type="pres">
      <dgm:prSet presAssocID="{C4D64DE8-118B-854E-A0E8-F28E364290A5}" presName="parTrans" presStyleLbl="sibTrans2D1" presStyleIdx="2" presStyleCnt="3"/>
      <dgm:spPr/>
    </dgm:pt>
    <dgm:pt modelId="{E786818C-0378-6E4E-9FC4-E87B17EBD3B9}" type="pres">
      <dgm:prSet presAssocID="{C4D64DE8-118B-854E-A0E8-F28E364290A5}" presName="connectorText" presStyleLbl="sibTrans2D1" presStyleIdx="2" presStyleCnt="3"/>
      <dgm:spPr/>
    </dgm:pt>
    <dgm:pt modelId="{152B96B8-5A0E-474E-81A1-CD9957455481}" type="pres">
      <dgm:prSet presAssocID="{0E38C296-5A8E-D347-A6DA-F40CF933E30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BBDEAA-895E-C240-9EE0-0662157D9288}" srcId="{970EEE83-E0F5-FC4B-B415-C4B3068019AE}" destId="{E344C95B-A804-DB46-BD78-3191434455E3}" srcOrd="1" destOrd="0" parTransId="{BAA8C26B-FD9B-D941-A0E2-807246609E2F}" sibTransId="{C5DFC4BB-8E80-844C-BBD1-B90E2877A9C8}"/>
    <dgm:cxn modelId="{F999E9A3-D993-E14C-8D79-F562587BA7BF}" type="presOf" srcId="{EF81652C-74CB-5D43-B669-BD5020B8C959}" destId="{F9599FB1-FCE1-964A-9C31-42F002414173}" srcOrd="0" destOrd="0" presId="urn:microsoft.com/office/officeart/2005/8/layout/radial5"/>
    <dgm:cxn modelId="{0AC8D7E4-638C-F047-9571-F222C8D2FB88}" srcId="{1990D9B4-1E07-F24F-B05E-AD1485131A58}" destId="{EF81652C-74CB-5D43-B669-BD5020B8C959}" srcOrd="0" destOrd="0" parTransId="{30BAAB27-B976-EB4F-AA4B-1512950C3324}" sibTransId="{AFA19657-60F6-024D-876A-013914B977A4}"/>
    <dgm:cxn modelId="{6D4A745C-8A42-EE45-AB03-9D73480E95E6}" type="presOf" srcId="{0CADA9A0-F50C-CA42-8D95-B2B00EDD10A2}" destId="{26EEFEE5-3734-234F-BDF0-3A69593A17ED}" srcOrd="0" destOrd="0" presId="urn:microsoft.com/office/officeart/2005/8/layout/radial5"/>
    <dgm:cxn modelId="{8A0C1E57-CCBE-D341-A0C7-ADE67B5C2AA7}" type="presOf" srcId="{970EEE83-E0F5-FC4B-B415-C4B3068019AE}" destId="{FC1B493D-10CF-6C4C-B21D-534DC2F74356}" srcOrd="0" destOrd="0" presId="urn:microsoft.com/office/officeart/2005/8/layout/radial5"/>
    <dgm:cxn modelId="{49D504D0-AC91-3841-94CC-C0CA634A3C5A}" srcId="{970EEE83-E0F5-FC4B-B415-C4B3068019AE}" destId="{95A48292-834F-B941-A7EA-1E24C08B3487}" srcOrd="2" destOrd="0" parTransId="{DAC4C0E0-BB7D-1948-9C33-58E6AD9E8221}" sibTransId="{82F4C9D7-8111-2A44-8800-6F6D32373EAE}"/>
    <dgm:cxn modelId="{815E6074-6D4E-E34B-8D2B-CAC7FE1F4C60}" type="presOf" srcId="{C568A575-13DF-8949-8B02-4A3230651E96}" destId="{4DD39D24-E909-9042-9E74-5616DBE12767}" srcOrd="1" destOrd="0" presId="urn:microsoft.com/office/officeart/2005/8/layout/radial5"/>
    <dgm:cxn modelId="{1858A118-D120-3441-B26A-D6C0FC784C4D}" type="presOf" srcId="{1990D9B4-1E07-F24F-B05E-AD1485131A58}" destId="{659344DF-15E0-E846-88F0-E49B8130A54F}" srcOrd="0" destOrd="0" presId="urn:microsoft.com/office/officeart/2005/8/layout/radial5"/>
    <dgm:cxn modelId="{DA83D6D1-B334-7A44-85DC-A9221C30ECC5}" type="presOf" srcId="{C568A575-13DF-8949-8B02-4A3230651E96}" destId="{7D828FF4-8800-C148-A3D9-AA690961EBF2}" srcOrd="0" destOrd="0" presId="urn:microsoft.com/office/officeart/2005/8/layout/radial5"/>
    <dgm:cxn modelId="{3C6FD2E6-330B-1A45-A030-D9097AA0DB0D}" type="presOf" srcId="{30BAAB27-B976-EB4F-AA4B-1512950C3324}" destId="{F159AFE5-41E9-204E-A090-2F5CF7DE3B59}" srcOrd="0" destOrd="0" presId="urn:microsoft.com/office/officeart/2005/8/layout/radial5"/>
    <dgm:cxn modelId="{63CB7205-39B1-F940-96E0-FD9024D5DA94}" type="presOf" srcId="{C4D64DE8-118B-854E-A0E8-F28E364290A5}" destId="{E786818C-0378-6E4E-9FC4-E87B17EBD3B9}" srcOrd="1" destOrd="0" presId="urn:microsoft.com/office/officeart/2005/8/layout/radial5"/>
    <dgm:cxn modelId="{5AD2868B-0455-5142-97C1-E0251CE2BCD0}" type="presOf" srcId="{30BAAB27-B976-EB4F-AA4B-1512950C3324}" destId="{82C8E32A-D01D-9748-AECB-1F19EF49330B}" srcOrd="1" destOrd="0" presId="urn:microsoft.com/office/officeart/2005/8/layout/radial5"/>
    <dgm:cxn modelId="{554F6B84-2BDA-1F49-B964-97D620DBF793}" srcId="{1990D9B4-1E07-F24F-B05E-AD1485131A58}" destId="{0CADA9A0-F50C-CA42-8D95-B2B00EDD10A2}" srcOrd="1" destOrd="0" parTransId="{C568A575-13DF-8949-8B02-4A3230651E96}" sibTransId="{7E4AA636-DB59-944D-AEF4-E93E41EDD552}"/>
    <dgm:cxn modelId="{3EE639FB-CA2D-DB4D-90D4-A51D7663826E}" type="presOf" srcId="{0E38C296-5A8E-D347-A6DA-F40CF933E30B}" destId="{152B96B8-5A0E-474E-81A1-CD9957455481}" srcOrd="0" destOrd="0" presId="urn:microsoft.com/office/officeart/2005/8/layout/radial5"/>
    <dgm:cxn modelId="{8C59131A-0E91-1E49-96BF-82ECB22835A1}" srcId="{1990D9B4-1E07-F24F-B05E-AD1485131A58}" destId="{0E38C296-5A8E-D347-A6DA-F40CF933E30B}" srcOrd="2" destOrd="0" parTransId="{C4D64DE8-118B-854E-A0E8-F28E364290A5}" sibTransId="{A2BBA797-A2B5-1643-AC3D-BBC3876C2F27}"/>
    <dgm:cxn modelId="{165DA436-5364-E047-B346-10697F922D0E}" srcId="{970EEE83-E0F5-FC4B-B415-C4B3068019AE}" destId="{1990D9B4-1E07-F24F-B05E-AD1485131A58}" srcOrd="0" destOrd="0" parTransId="{88FA9A64-1202-2E4D-8EC8-8D4A7A8BC5E3}" sibTransId="{EC16D078-32CC-4748-AF65-36A02AFC7D75}"/>
    <dgm:cxn modelId="{1E84DF8E-A61E-5648-8980-6BB76DADFE9E}" type="presOf" srcId="{C4D64DE8-118B-854E-A0E8-F28E364290A5}" destId="{6C199DEE-4834-D545-97C8-0AB723063F86}" srcOrd="0" destOrd="0" presId="urn:microsoft.com/office/officeart/2005/8/layout/radial5"/>
    <dgm:cxn modelId="{E41F9B5A-F01F-4648-A623-6A7B17D209E5}" type="presParOf" srcId="{FC1B493D-10CF-6C4C-B21D-534DC2F74356}" destId="{659344DF-15E0-E846-88F0-E49B8130A54F}" srcOrd="0" destOrd="0" presId="urn:microsoft.com/office/officeart/2005/8/layout/radial5"/>
    <dgm:cxn modelId="{8B9D1D41-6C6A-984E-BDD3-413793873F3B}" type="presParOf" srcId="{FC1B493D-10CF-6C4C-B21D-534DC2F74356}" destId="{F159AFE5-41E9-204E-A090-2F5CF7DE3B59}" srcOrd="1" destOrd="0" presId="urn:microsoft.com/office/officeart/2005/8/layout/radial5"/>
    <dgm:cxn modelId="{91AFE799-D83A-9E40-AE86-B97215B6F9C9}" type="presParOf" srcId="{F159AFE5-41E9-204E-A090-2F5CF7DE3B59}" destId="{82C8E32A-D01D-9748-AECB-1F19EF49330B}" srcOrd="0" destOrd="0" presId="urn:microsoft.com/office/officeart/2005/8/layout/radial5"/>
    <dgm:cxn modelId="{86DA188C-0FA9-B045-BA57-1215BBBA098E}" type="presParOf" srcId="{FC1B493D-10CF-6C4C-B21D-534DC2F74356}" destId="{F9599FB1-FCE1-964A-9C31-42F002414173}" srcOrd="2" destOrd="0" presId="urn:microsoft.com/office/officeart/2005/8/layout/radial5"/>
    <dgm:cxn modelId="{7C13142B-3EC4-0348-B546-5EDAFD4E6D49}" type="presParOf" srcId="{FC1B493D-10CF-6C4C-B21D-534DC2F74356}" destId="{7D828FF4-8800-C148-A3D9-AA690961EBF2}" srcOrd="3" destOrd="0" presId="urn:microsoft.com/office/officeart/2005/8/layout/radial5"/>
    <dgm:cxn modelId="{1984B9C7-A781-6C40-8C1E-8DE4B64C9250}" type="presParOf" srcId="{7D828FF4-8800-C148-A3D9-AA690961EBF2}" destId="{4DD39D24-E909-9042-9E74-5616DBE12767}" srcOrd="0" destOrd="0" presId="urn:microsoft.com/office/officeart/2005/8/layout/radial5"/>
    <dgm:cxn modelId="{1AD76C07-0AE1-9740-A00E-136AECD1F073}" type="presParOf" srcId="{FC1B493D-10CF-6C4C-B21D-534DC2F74356}" destId="{26EEFEE5-3734-234F-BDF0-3A69593A17ED}" srcOrd="4" destOrd="0" presId="urn:microsoft.com/office/officeart/2005/8/layout/radial5"/>
    <dgm:cxn modelId="{DE36A39A-3138-424D-BFC4-CA1BCD2051E7}" type="presParOf" srcId="{FC1B493D-10CF-6C4C-B21D-534DC2F74356}" destId="{6C199DEE-4834-D545-97C8-0AB723063F86}" srcOrd="5" destOrd="0" presId="urn:microsoft.com/office/officeart/2005/8/layout/radial5"/>
    <dgm:cxn modelId="{744A4F61-AD62-0842-BDFA-B97644DE1B47}" type="presParOf" srcId="{6C199DEE-4834-D545-97C8-0AB723063F86}" destId="{E786818C-0378-6E4E-9FC4-E87B17EBD3B9}" srcOrd="0" destOrd="0" presId="urn:microsoft.com/office/officeart/2005/8/layout/radial5"/>
    <dgm:cxn modelId="{4C48005E-1EAB-B845-B86A-602BAACD72A8}" type="presParOf" srcId="{FC1B493D-10CF-6C4C-B21D-534DC2F74356}" destId="{152B96B8-5A0E-474E-81A1-CD9957455481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EEE83-E0F5-FC4B-B415-C4B3068019AE}" type="doc">
      <dgm:prSet loTypeId="urn:microsoft.com/office/officeart/2005/8/layout/radial5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90D9B4-1E07-F24F-B05E-AD1485131A58}">
      <dgm:prSet phldrT="[Text]"/>
      <dgm:spPr/>
      <dgm:t>
        <a:bodyPr/>
        <a:lstStyle/>
        <a:p>
          <a:r>
            <a:rPr lang="en-US" dirty="0" smtClean="0"/>
            <a:t>Beam Loss</a:t>
          </a:r>
          <a:endParaRPr lang="en-US" dirty="0"/>
        </a:p>
      </dgm:t>
    </dgm:pt>
    <dgm:pt modelId="{88FA9A64-1202-2E4D-8EC8-8D4A7A8BC5E3}" type="parTrans" cxnId="{165DA436-5364-E047-B346-10697F922D0E}">
      <dgm:prSet/>
      <dgm:spPr/>
      <dgm:t>
        <a:bodyPr/>
        <a:lstStyle/>
        <a:p>
          <a:endParaRPr lang="en-US"/>
        </a:p>
      </dgm:t>
    </dgm:pt>
    <dgm:pt modelId="{EC16D078-32CC-4748-AF65-36A02AFC7D75}" type="sibTrans" cxnId="{165DA436-5364-E047-B346-10697F922D0E}">
      <dgm:prSet/>
      <dgm:spPr/>
      <dgm:t>
        <a:bodyPr/>
        <a:lstStyle/>
        <a:p>
          <a:endParaRPr lang="en-US"/>
        </a:p>
      </dgm:t>
    </dgm:pt>
    <dgm:pt modelId="{EF81652C-74CB-5D43-B669-BD5020B8C959}">
      <dgm:prSet phldrT="[Text]"/>
      <dgm:spPr/>
      <dgm:t>
        <a:bodyPr/>
        <a:lstStyle/>
        <a:p>
          <a:r>
            <a:rPr lang="en-US" dirty="0" smtClean="0"/>
            <a:t>Aperture</a:t>
          </a:r>
          <a:endParaRPr lang="en-US" dirty="0"/>
        </a:p>
      </dgm:t>
    </dgm:pt>
    <dgm:pt modelId="{30BAAB27-B976-EB4F-AA4B-1512950C3324}" type="parTrans" cxnId="{0AC8D7E4-638C-F047-9571-F222C8D2FB88}">
      <dgm:prSet/>
      <dgm:spPr/>
      <dgm:t>
        <a:bodyPr/>
        <a:lstStyle/>
        <a:p>
          <a:endParaRPr lang="en-US"/>
        </a:p>
      </dgm:t>
    </dgm:pt>
    <dgm:pt modelId="{AFA19657-60F6-024D-876A-013914B977A4}" type="sibTrans" cxnId="{0AC8D7E4-638C-F047-9571-F222C8D2FB88}">
      <dgm:prSet/>
      <dgm:spPr/>
      <dgm:t>
        <a:bodyPr/>
        <a:lstStyle/>
        <a:p>
          <a:endParaRPr lang="en-US"/>
        </a:p>
      </dgm:t>
    </dgm:pt>
    <dgm:pt modelId="{0CADA9A0-F50C-CA42-8D95-B2B00EDD10A2}">
      <dgm:prSet phldrT="[Text]"/>
      <dgm:spPr/>
      <dgm:t>
        <a:bodyPr/>
        <a:lstStyle/>
        <a:p>
          <a:r>
            <a:rPr lang="en-US" dirty="0" smtClean="0"/>
            <a:t>Beam phase space</a:t>
          </a:r>
          <a:endParaRPr lang="en-US" dirty="0"/>
        </a:p>
      </dgm:t>
    </dgm:pt>
    <dgm:pt modelId="{C568A575-13DF-8949-8B02-4A3230651E96}" type="parTrans" cxnId="{554F6B84-2BDA-1F49-B964-97D620DBF793}">
      <dgm:prSet/>
      <dgm:spPr/>
      <dgm:t>
        <a:bodyPr/>
        <a:lstStyle/>
        <a:p>
          <a:endParaRPr lang="en-US"/>
        </a:p>
      </dgm:t>
    </dgm:pt>
    <dgm:pt modelId="{7E4AA636-DB59-944D-AEF4-E93E41EDD552}" type="sibTrans" cxnId="{554F6B84-2BDA-1F49-B964-97D620DBF793}">
      <dgm:prSet/>
      <dgm:spPr/>
      <dgm:t>
        <a:bodyPr/>
        <a:lstStyle/>
        <a:p>
          <a:endParaRPr lang="en-US"/>
        </a:p>
      </dgm:t>
    </dgm:pt>
    <dgm:pt modelId="{0E38C296-5A8E-D347-A6DA-F40CF933E30B}">
      <dgm:prSet phldrT="[Text]"/>
      <dgm:spPr/>
      <dgm:t>
        <a:bodyPr/>
        <a:lstStyle/>
        <a:p>
          <a:r>
            <a:rPr lang="en-US" dirty="0" smtClean="0"/>
            <a:t>MPS limits</a:t>
          </a:r>
          <a:endParaRPr lang="en-US" dirty="0"/>
        </a:p>
      </dgm:t>
    </dgm:pt>
    <dgm:pt modelId="{C4D64DE8-118B-854E-A0E8-F28E364290A5}" type="parTrans" cxnId="{8C59131A-0E91-1E49-96BF-82ECB22835A1}">
      <dgm:prSet/>
      <dgm:spPr/>
      <dgm:t>
        <a:bodyPr/>
        <a:lstStyle/>
        <a:p>
          <a:endParaRPr lang="en-US"/>
        </a:p>
      </dgm:t>
    </dgm:pt>
    <dgm:pt modelId="{A2BBA797-A2B5-1643-AC3D-BBC3876C2F27}" type="sibTrans" cxnId="{8C59131A-0E91-1E49-96BF-82ECB22835A1}">
      <dgm:prSet/>
      <dgm:spPr/>
      <dgm:t>
        <a:bodyPr/>
        <a:lstStyle/>
        <a:p>
          <a:endParaRPr lang="en-US"/>
        </a:p>
      </dgm:t>
    </dgm:pt>
    <dgm:pt modelId="{95A48292-834F-B941-A7EA-1E24C08B3487}">
      <dgm:prSet phldrT="[Text]"/>
      <dgm:spPr/>
      <dgm:t>
        <a:bodyPr/>
        <a:lstStyle/>
        <a:p>
          <a:endParaRPr lang="en-US" dirty="0"/>
        </a:p>
      </dgm:t>
    </dgm:pt>
    <dgm:pt modelId="{DAC4C0E0-BB7D-1948-9C33-58E6AD9E8221}" type="parTrans" cxnId="{49D504D0-AC91-3841-94CC-C0CA634A3C5A}">
      <dgm:prSet/>
      <dgm:spPr/>
      <dgm:t>
        <a:bodyPr/>
        <a:lstStyle/>
        <a:p>
          <a:endParaRPr lang="en-US"/>
        </a:p>
      </dgm:t>
    </dgm:pt>
    <dgm:pt modelId="{82F4C9D7-8111-2A44-8800-6F6D32373EAE}" type="sibTrans" cxnId="{49D504D0-AC91-3841-94CC-C0CA634A3C5A}">
      <dgm:prSet/>
      <dgm:spPr/>
      <dgm:t>
        <a:bodyPr/>
        <a:lstStyle/>
        <a:p>
          <a:endParaRPr lang="en-US"/>
        </a:p>
      </dgm:t>
    </dgm:pt>
    <dgm:pt modelId="{E344C95B-A804-DB46-BD78-3191434455E3}">
      <dgm:prSet phldrT="[Text]"/>
      <dgm:spPr/>
      <dgm:t>
        <a:bodyPr/>
        <a:lstStyle/>
        <a:p>
          <a:endParaRPr lang="en-US" dirty="0"/>
        </a:p>
      </dgm:t>
    </dgm:pt>
    <dgm:pt modelId="{BAA8C26B-FD9B-D941-A0E2-807246609E2F}" type="parTrans" cxnId="{46BBDEAA-895E-C240-9EE0-0662157D9288}">
      <dgm:prSet/>
      <dgm:spPr/>
      <dgm:t>
        <a:bodyPr/>
        <a:lstStyle/>
        <a:p>
          <a:endParaRPr lang="en-US"/>
        </a:p>
      </dgm:t>
    </dgm:pt>
    <dgm:pt modelId="{C5DFC4BB-8E80-844C-BBD1-B90E2877A9C8}" type="sibTrans" cxnId="{46BBDEAA-895E-C240-9EE0-0662157D9288}">
      <dgm:prSet/>
      <dgm:spPr/>
      <dgm:t>
        <a:bodyPr/>
        <a:lstStyle/>
        <a:p>
          <a:endParaRPr lang="en-US"/>
        </a:p>
      </dgm:t>
    </dgm:pt>
    <dgm:pt modelId="{FC1B493D-10CF-6C4C-B21D-534DC2F74356}" type="pres">
      <dgm:prSet presAssocID="{970EEE83-E0F5-FC4B-B415-C4B3068019A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59344DF-15E0-E846-88F0-E49B8130A54F}" type="pres">
      <dgm:prSet presAssocID="{1990D9B4-1E07-F24F-B05E-AD1485131A58}" presName="centerShape" presStyleLbl="node0" presStyleIdx="0" presStyleCnt="1"/>
      <dgm:spPr/>
      <dgm:t>
        <a:bodyPr/>
        <a:lstStyle/>
        <a:p>
          <a:endParaRPr lang="en-US"/>
        </a:p>
      </dgm:t>
    </dgm:pt>
    <dgm:pt modelId="{F159AFE5-41E9-204E-A090-2F5CF7DE3B59}" type="pres">
      <dgm:prSet presAssocID="{30BAAB27-B976-EB4F-AA4B-1512950C3324}" presName="parTrans" presStyleLbl="sibTrans2D1" presStyleIdx="0" presStyleCnt="3"/>
      <dgm:spPr/>
    </dgm:pt>
    <dgm:pt modelId="{82C8E32A-D01D-9748-AECB-1F19EF49330B}" type="pres">
      <dgm:prSet presAssocID="{30BAAB27-B976-EB4F-AA4B-1512950C3324}" presName="connectorText" presStyleLbl="sibTrans2D1" presStyleIdx="0" presStyleCnt="3"/>
      <dgm:spPr/>
    </dgm:pt>
    <dgm:pt modelId="{F9599FB1-FCE1-964A-9C31-42F002414173}" type="pres">
      <dgm:prSet presAssocID="{EF81652C-74CB-5D43-B669-BD5020B8C95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28FF4-8800-C148-A3D9-AA690961EBF2}" type="pres">
      <dgm:prSet presAssocID="{C568A575-13DF-8949-8B02-4A3230651E96}" presName="parTrans" presStyleLbl="sibTrans2D1" presStyleIdx="1" presStyleCnt="3"/>
      <dgm:spPr/>
    </dgm:pt>
    <dgm:pt modelId="{4DD39D24-E909-9042-9E74-5616DBE12767}" type="pres">
      <dgm:prSet presAssocID="{C568A575-13DF-8949-8B02-4A3230651E96}" presName="connectorText" presStyleLbl="sibTrans2D1" presStyleIdx="1" presStyleCnt="3"/>
      <dgm:spPr/>
    </dgm:pt>
    <dgm:pt modelId="{26EEFEE5-3734-234F-BDF0-3A69593A17ED}" type="pres">
      <dgm:prSet presAssocID="{0CADA9A0-F50C-CA42-8D95-B2B00EDD10A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199DEE-4834-D545-97C8-0AB723063F86}" type="pres">
      <dgm:prSet presAssocID="{C4D64DE8-118B-854E-A0E8-F28E364290A5}" presName="parTrans" presStyleLbl="sibTrans2D1" presStyleIdx="2" presStyleCnt="3"/>
      <dgm:spPr/>
    </dgm:pt>
    <dgm:pt modelId="{E786818C-0378-6E4E-9FC4-E87B17EBD3B9}" type="pres">
      <dgm:prSet presAssocID="{C4D64DE8-118B-854E-A0E8-F28E364290A5}" presName="connectorText" presStyleLbl="sibTrans2D1" presStyleIdx="2" presStyleCnt="3"/>
      <dgm:spPr/>
    </dgm:pt>
    <dgm:pt modelId="{152B96B8-5A0E-474E-81A1-CD9957455481}" type="pres">
      <dgm:prSet presAssocID="{0E38C296-5A8E-D347-A6DA-F40CF933E30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D504D0-AC91-3841-94CC-C0CA634A3C5A}" srcId="{970EEE83-E0F5-FC4B-B415-C4B3068019AE}" destId="{95A48292-834F-B941-A7EA-1E24C08B3487}" srcOrd="2" destOrd="0" parTransId="{DAC4C0E0-BB7D-1948-9C33-58E6AD9E8221}" sibTransId="{82F4C9D7-8111-2A44-8800-6F6D32373EAE}"/>
    <dgm:cxn modelId="{554F6B84-2BDA-1F49-B964-97D620DBF793}" srcId="{1990D9B4-1E07-F24F-B05E-AD1485131A58}" destId="{0CADA9A0-F50C-CA42-8D95-B2B00EDD10A2}" srcOrd="1" destOrd="0" parTransId="{C568A575-13DF-8949-8B02-4A3230651E96}" sibTransId="{7E4AA636-DB59-944D-AEF4-E93E41EDD552}"/>
    <dgm:cxn modelId="{448A8FD6-FAD0-034F-89B4-AE7717BF84F6}" type="presOf" srcId="{C4D64DE8-118B-854E-A0E8-F28E364290A5}" destId="{6C199DEE-4834-D545-97C8-0AB723063F86}" srcOrd="0" destOrd="0" presId="urn:microsoft.com/office/officeart/2005/8/layout/radial5"/>
    <dgm:cxn modelId="{25F9190F-F8B0-4F4D-B24D-77F70B2A3790}" type="presOf" srcId="{30BAAB27-B976-EB4F-AA4B-1512950C3324}" destId="{F159AFE5-41E9-204E-A090-2F5CF7DE3B59}" srcOrd="0" destOrd="0" presId="urn:microsoft.com/office/officeart/2005/8/layout/radial5"/>
    <dgm:cxn modelId="{7C78FC48-376A-6943-BA42-33CA9107D716}" type="presOf" srcId="{30BAAB27-B976-EB4F-AA4B-1512950C3324}" destId="{82C8E32A-D01D-9748-AECB-1F19EF49330B}" srcOrd="1" destOrd="0" presId="urn:microsoft.com/office/officeart/2005/8/layout/radial5"/>
    <dgm:cxn modelId="{5BFCE06A-627D-9D4E-8916-CF59FEAA499D}" type="presOf" srcId="{0E38C296-5A8E-D347-A6DA-F40CF933E30B}" destId="{152B96B8-5A0E-474E-81A1-CD9957455481}" srcOrd="0" destOrd="0" presId="urn:microsoft.com/office/officeart/2005/8/layout/radial5"/>
    <dgm:cxn modelId="{30AD3669-39DD-B742-9303-4453CF6AE301}" type="presOf" srcId="{C4D64DE8-118B-854E-A0E8-F28E364290A5}" destId="{E786818C-0378-6E4E-9FC4-E87B17EBD3B9}" srcOrd="1" destOrd="0" presId="urn:microsoft.com/office/officeart/2005/8/layout/radial5"/>
    <dgm:cxn modelId="{14FFB592-8116-D24B-8140-BC0BF405A949}" type="presOf" srcId="{EF81652C-74CB-5D43-B669-BD5020B8C959}" destId="{F9599FB1-FCE1-964A-9C31-42F002414173}" srcOrd="0" destOrd="0" presId="urn:microsoft.com/office/officeart/2005/8/layout/radial5"/>
    <dgm:cxn modelId="{F04FAC33-9447-FF4E-85AC-0DC1F44431E8}" type="presOf" srcId="{C568A575-13DF-8949-8B02-4A3230651E96}" destId="{7D828FF4-8800-C148-A3D9-AA690961EBF2}" srcOrd="0" destOrd="0" presId="urn:microsoft.com/office/officeart/2005/8/layout/radial5"/>
    <dgm:cxn modelId="{46BBDEAA-895E-C240-9EE0-0662157D9288}" srcId="{970EEE83-E0F5-FC4B-B415-C4B3068019AE}" destId="{E344C95B-A804-DB46-BD78-3191434455E3}" srcOrd="1" destOrd="0" parTransId="{BAA8C26B-FD9B-D941-A0E2-807246609E2F}" sibTransId="{C5DFC4BB-8E80-844C-BBD1-B90E2877A9C8}"/>
    <dgm:cxn modelId="{0AC8D7E4-638C-F047-9571-F222C8D2FB88}" srcId="{1990D9B4-1E07-F24F-B05E-AD1485131A58}" destId="{EF81652C-74CB-5D43-B669-BD5020B8C959}" srcOrd="0" destOrd="0" parTransId="{30BAAB27-B976-EB4F-AA4B-1512950C3324}" sibTransId="{AFA19657-60F6-024D-876A-013914B977A4}"/>
    <dgm:cxn modelId="{165DA436-5364-E047-B346-10697F922D0E}" srcId="{970EEE83-E0F5-FC4B-B415-C4B3068019AE}" destId="{1990D9B4-1E07-F24F-B05E-AD1485131A58}" srcOrd="0" destOrd="0" parTransId="{88FA9A64-1202-2E4D-8EC8-8D4A7A8BC5E3}" sibTransId="{EC16D078-32CC-4748-AF65-36A02AFC7D75}"/>
    <dgm:cxn modelId="{B5C8EF2B-75C8-B740-9638-A4E06D5C517A}" type="presOf" srcId="{970EEE83-E0F5-FC4B-B415-C4B3068019AE}" destId="{FC1B493D-10CF-6C4C-B21D-534DC2F74356}" srcOrd="0" destOrd="0" presId="urn:microsoft.com/office/officeart/2005/8/layout/radial5"/>
    <dgm:cxn modelId="{21573C81-2EC9-C644-8B49-2AD3CA5170E4}" type="presOf" srcId="{1990D9B4-1E07-F24F-B05E-AD1485131A58}" destId="{659344DF-15E0-E846-88F0-E49B8130A54F}" srcOrd="0" destOrd="0" presId="urn:microsoft.com/office/officeart/2005/8/layout/radial5"/>
    <dgm:cxn modelId="{BB6C2E34-710F-7B40-8B9B-79AB21B25CEE}" type="presOf" srcId="{C568A575-13DF-8949-8B02-4A3230651E96}" destId="{4DD39D24-E909-9042-9E74-5616DBE12767}" srcOrd="1" destOrd="0" presId="urn:microsoft.com/office/officeart/2005/8/layout/radial5"/>
    <dgm:cxn modelId="{24019795-A6CD-734D-8778-55B09768FC4D}" type="presOf" srcId="{0CADA9A0-F50C-CA42-8D95-B2B00EDD10A2}" destId="{26EEFEE5-3734-234F-BDF0-3A69593A17ED}" srcOrd="0" destOrd="0" presId="urn:microsoft.com/office/officeart/2005/8/layout/radial5"/>
    <dgm:cxn modelId="{8C59131A-0E91-1E49-96BF-82ECB22835A1}" srcId="{1990D9B4-1E07-F24F-B05E-AD1485131A58}" destId="{0E38C296-5A8E-D347-A6DA-F40CF933E30B}" srcOrd="2" destOrd="0" parTransId="{C4D64DE8-118B-854E-A0E8-F28E364290A5}" sibTransId="{A2BBA797-A2B5-1643-AC3D-BBC3876C2F27}"/>
    <dgm:cxn modelId="{7882269D-A14B-884C-AD43-31D8CE4307E9}" type="presParOf" srcId="{FC1B493D-10CF-6C4C-B21D-534DC2F74356}" destId="{659344DF-15E0-E846-88F0-E49B8130A54F}" srcOrd="0" destOrd="0" presId="urn:microsoft.com/office/officeart/2005/8/layout/radial5"/>
    <dgm:cxn modelId="{AFF85B3C-7782-1949-90A7-D66D056DC075}" type="presParOf" srcId="{FC1B493D-10CF-6C4C-B21D-534DC2F74356}" destId="{F159AFE5-41E9-204E-A090-2F5CF7DE3B59}" srcOrd="1" destOrd="0" presId="urn:microsoft.com/office/officeart/2005/8/layout/radial5"/>
    <dgm:cxn modelId="{D02A3BC5-085E-AB4C-8E93-4C309D3A1B0F}" type="presParOf" srcId="{F159AFE5-41E9-204E-A090-2F5CF7DE3B59}" destId="{82C8E32A-D01D-9748-AECB-1F19EF49330B}" srcOrd="0" destOrd="0" presId="urn:microsoft.com/office/officeart/2005/8/layout/radial5"/>
    <dgm:cxn modelId="{9CC775EB-B96A-F24F-844E-C1985DB52D00}" type="presParOf" srcId="{FC1B493D-10CF-6C4C-B21D-534DC2F74356}" destId="{F9599FB1-FCE1-964A-9C31-42F002414173}" srcOrd="2" destOrd="0" presId="urn:microsoft.com/office/officeart/2005/8/layout/radial5"/>
    <dgm:cxn modelId="{A12AF4C8-2E93-C14A-8257-7497707682C3}" type="presParOf" srcId="{FC1B493D-10CF-6C4C-B21D-534DC2F74356}" destId="{7D828FF4-8800-C148-A3D9-AA690961EBF2}" srcOrd="3" destOrd="0" presId="urn:microsoft.com/office/officeart/2005/8/layout/radial5"/>
    <dgm:cxn modelId="{CBD6ED80-8361-474F-9B4F-1D9534B181EA}" type="presParOf" srcId="{7D828FF4-8800-C148-A3D9-AA690961EBF2}" destId="{4DD39D24-E909-9042-9E74-5616DBE12767}" srcOrd="0" destOrd="0" presId="urn:microsoft.com/office/officeart/2005/8/layout/radial5"/>
    <dgm:cxn modelId="{D7962D3F-DCDF-9442-BF11-E64D3568AAF4}" type="presParOf" srcId="{FC1B493D-10CF-6C4C-B21D-534DC2F74356}" destId="{26EEFEE5-3734-234F-BDF0-3A69593A17ED}" srcOrd="4" destOrd="0" presId="urn:microsoft.com/office/officeart/2005/8/layout/radial5"/>
    <dgm:cxn modelId="{CB8CE535-65E4-B045-BCE6-386B45B48758}" type="presParOf" srcId="{FC1B493D-10CF-6C4C-B21D-534DC2F74356}" destId="{6C199DEE-4834-D545-97C8-0AB723063F86}" srcOrd="5" destOrd="0" presId="urn:microsoft.com/office/officeart/2005/8/layout/radial5"/>
    <dgm:cxn modelId="{ACE625BA-66CB-9A41-8772-13E53F981CAC}" type="presParOf" srcId="{6C199DEE-4834-D545-97C8-0AB723063F86}" destId="{E786818C-0378-6E4E-9FC4-E87B17EBD3B9}" srcOrd="0" destOrd="0" presId="urn:microsoft.com/office/officeart/2005/8/layout/radial5"/>
    <dgm:cxn modelId="{8A3511C9-73D8-9E42-B7FD-3FAA19717849}" type="presParOf" srcId="{FC1B493D-10CF-6C4C-B21D-534DC2F74356}" destId="{152B96B8-5A0E-474E-81A1-CD9957455481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0EEE83-E0F5-FC4B-B415-C4B3068019AE}" type="doc">
      <dgm:prSet loTypeId="urn:microsoft.com/office/officeart/2005/8/layout/radial5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90D9B4-1E07-F24F-B05E-AD1485131A58}">
      <dgm:prSet phldrT="[Text]"/>
      <dgm:spPr/>
      <dgm:t>
        <a:bodyPr/>
        <a:lstStyle/>
        <a:p>
          <a:r>
            <a:rPr lang="en-US" dirty="0" smtClean="0"/>
            <a:t>Beam Loss</a:t>
          </a:r>
          <a:endParaRPr lang="en-US" dirty="0"/>
        </a:p>
      </dgm:t>
    </dgm:pt>
    <dgm:pt modelId="{88FA9A64-1202-2E4D-8EC8-8D4A7A8BC5E3}" type="parTrans" cxnId="{165DA436-5364-E047-B346-10697F922D0E}">
      <dgm:prSet/>
      <dgm:spPr/>
      <dgm:t>
        <a:bodyPr/>
        <a:lstStyle/>
        <a:p>
          <a:endParaRPr lang="en-US"/>
        </a:p>
      </dgm:t>
    </dgm:pt>
    <dgm:pt modelId="{EC16D078-32CC-4748-AF65-36A02AFC7D75}" type="sibTrans" cxnId="{165DA436-5364-E047-B346-10697F922D0E}">
      <dgm:prSet/>
      <dgm:spPr/>
      <dgm:t>
        <a:bodyPr/>
        <a:lstStyle/>
        <a:p>
          <a:endParaRPr lang="en-US"/>
        </a:p>
      </dgm:t>
    </dgm:pt>
    <dgm:pt modelId="{EF81652C-74CB-5D43-B669-BD5020B8C959}">
      <dgm:prSet phldrT="[Text]"/>
      <dgm:spPr/>
      <dgm:t>
        <a:bodyPr/>
        <a:lstStyle/>
        <a:p>
          <a:r>
            <a:rPr lang="en-US" dirty="0" smtClean="0"/>
            <a:t>Aperture</a:t>
          </a:r>
          <a:endParaRPr lang="en-US" dirty="0"/>
        </a:p>
      </dgm:t>
    </dgm:pt>
    <dgm:pt modelId="{30BAAB27-B976-EB4F-AA4B-1512950C3324}" type="parTrans" cxnId="{0AC8D7E4-638C-F047-9571-F222C8D2FB88}">
      <dgm:prSet/>
      <dgm:spPr/>
      <dgm:t>
        <a:bodyPr/>
        <a:lstStyle/>
        <a:p>
          <a:endParaRPr lang="en-US"/>
        </a:p>
      </dgm:t>
    </dgm:pt>
    <dgm:pt modelId="{AFA19657-60F6-024D-876A-013914B977A4}" type="sibTrans" cxnId="{0AC8D7E4-638C-F047-9571-F222C8D2FB88}">
      <dgm:prSet/>
      <dgm:spPr/>
      <dgm:t>
        <a:bodyPr/>
        <a:lstStyle/>
        <a:p>
          <a:endParaRPr lang="en-US"/>
        </a:p>
      </dgm:t>
    </dgm:pt>
    <dgm:pt modelId="{0CADA9A0-F50C-CA42-8D95-B2B00EDD10A2}">
      <dgm:prSet phldrT="[Text]"/>
      <dgm:spPr/>
      <dgm:t>
        <a:bodyPr/>
        <a:lstStyle/>
        <a:p>
          <a:r>
            <a:rPr lang="en-US" dirty="0" smtClean="0"/>
            <a:t>Beam phase space</a:t>
          </a:r>
          <a:endParaRPr lang="en-US" dirty="0"/>
        </a:p>
      </dgm:t>
    </dgm:pt>
    <dgm:pt modelId="{C568A575-13DF-8949-8B02-4A3230651E96}" type="parTrans" cxnId="{554F6B84-2BDA-1F49-B964-97D620DBF793}">
      <dgm:prSet/>
      <dgm:spPr/>
      <dgm:t>
        <a:bodyPr/>
        <a:lstStyle/>
        <a:p>
          <a:endParaRPr lang="en-US"/>
        </a:p>
      </dgm:t>
    </dgm:pt>
    <dgm:pt modelId="{7E4AA636-DB59-944D-AEF4-E93E41EDD552}" type="sibTrans" cxnId="{554F6B84-2BDA-1F49-B964-97D620DBF793}">
      <dgm:prSet/>
      <dgm:spPr/>
      <dgm:t>
        <a:bodyPr/>
        <a:lstStyle/>
        <a:p>
          <a:endParaRPr lang="en-US"/>
        </a:p>
      </dgm:t>
    </dgm:pt>
    <dgm:pt modelId="{0E38C296-5A8E-D347-A6DA-F40CF933E30B}">
      <dgm:prSet phldrT="[Text]"/>
      <dgm:spPr/>
      <dgm:t>
        <a:bodyPr/>
        <a:lstStyle/>
        <a:p>
          <a:r>
            <a:rPr lang="en-US" dirty="0" smtClean="0"/>
            <a:t>MPS limits</a:t>
          </a:r>
          <a:endParaRPr lang="en-US" dirty="0"/>
        </a:p>
      </dgm:t>
    </dgm:pt>
    <dgm:pt modelId="{C4D64DE8-118B-854E-A0E8-F28E364290A5}" type="parTrans" cxnId="{8C59131A-0E91-1E49-96BF-82ECB22835A1}">
      <dgm:prSet/>
      <dgm:spPr/>
      <dgm:t>
        <a:bodyPr/>
        <a:lstStyle/>
        <a:p>
          <a:endParaRPr lang="en-US"/>
        </a:p>
      </dgm:t>
    </dgm:pt>
    <dgm:pt modelId="{A2BBA797-A2B5-1643-AC3D-BBC3876C2F27}" type="sibTrans" cxnId="{8C59131A-0E91-1E49-96BF-82ECB22835A1}">
      <dgm:prSet/>
      <dgm:spPr/>
      <dgm:t>
        <a:bodyPr/>
        <a:lstStyle/>
        <a:p>
          <a:endParaRPr lang="en-US"/>
        </a:p>
      </dgm:t>
    </dgm:pt>
    <dgm:pt modelId="{95A48292-834F-B941-A7EA-1E24C08B3487}">
      <dgm:prSet phldrT="[Text]"/>
      <dgm:spPr/>
      <dgm:t>
        <a:bodyPr/>
        <a:lstStyle/>
        <a:p>
          <a:endParaRPr lang="en-US" dirty="0"/>
        </a:p>
      </dgm:t>
    </dgm:pt>
    <dgm:pt modelId="{DAC4C0E0-BB7D-1948-9C33-58E6AD9E8221}" type="parTrans" cxnId="{49D504D0-AC91-3841-94CC-C0CA634A3C5A}">
      <dgm:prSet/>
      <dgm:spPr/>
      <dgm:t>
        <a:bodyPr/>
        <a:lstStyle/>
        <a:p>
          <a:endParaRPr lang="en-US"/>
        </a:p>
      </dgm:t>
    </dgm:pt>
    <dgm:pt modelId="{82F4C9D7-8111-2A44-8800-6F6D32373EAE}" type="sibTrans" cxnId="{49D504D0-AC91-3841-94CC-C0CA634A3C5A}">
      <dgm:prSet/>
      <dgm:spPr/>
      <dgm:t>
        <a:bodyPr/>
        <a:lstStyle/>
        <a:p>
          <a:endParaRPr lang="en-US"/>
        </a:p>
      </dgm:t>
    </dgm:pt>
    <dgm:pt modelId="{E344C95B-A804-DB46-BD78-3191434455E3}">
      <dgm:prSet phldrT="[Text]"/>
      <dgm:spPr/>
      <dgm:t>
        <a:bodyPr/>
        <a:lstStyle/>
        <a:p>
          <a:endParaRPr lang="en-US" dirty="0"/>
        </a:p>
      </dgm:t>
    </dgm:pt>
    <dgm:pt modelId="{BAA8C26B-FD9B-D941-A0E2-807246609E2F}" type="parTrans" cxnId="{46BBDEAA-895E-C240-9EE0-0662157D9288}">
      <dgm:prSet/>
      <dgm:spPr/>
      <dgm:t>
        <a:bodyPr/>
        <a:lstStyle/>
        <a:p>
          <a:endParaRPr lang="en-US"/>
        </a:p>
      </dgm:t>
    </dgm:pt>
    <dgm:pt modelId="{C5DFC4BB-8E80-844C-BBD1-B90E2877A9C8}" type="sibTrans" cxnId="{46BBDEAA-895E-C240-9EE0-0662157D9288}">
      <dgm:prSet/>
      <dgm:spPr/>
      <dgm:t>
        <a:bodyPr/>
        <a:lstStyle/>
        <a:p>
          <a:endParaRPr lang="en-US"/>
        </a:p>
      </dgm:t>
    </dgm:pt>
    <dgm:pt modelId="{FC1B493D-10CF-6C4C-B21D-534DC2F74356}" type="pres">
      <dgm:prSet presAssocID="{970EEE83-E0F5-FC4B-B415-C4B3068019A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59344DF-15E0-E846-88F0-E49B8130A54F}" type="pres">
      <dgm:prSet presAssocID="{1990D9B4-1E07-F24F-B05E-AD1485131A58}" presName="centerShape" presStyleLbl="node0" presStyleIdx="0" presStyleCnt="1"/>
      <dgm:spPr/>
      <dgm:t>
        <a:bodyPr/>
        <a:lstStyle/>
        <a:p>
          <a:endParaRPr lang="en-US"/>
        </a:p>
      </dgm:t>
    </dgm:pt>
    <dgm:pt modelId="{F159AFE5-41E9-204E-A090-2F5CF7DE3B59}" type="pres">
      <dgm:prSet presAssocID="{30BAAB27-B976-EB4F-AA4B-1512950C3324}" presName="parTrans" presStyleLbl="sibTrans2D1" presStyleIdx="0" presStyleCnt="3"/>
      <dgm:spPr/>
    </dgm:pt>
    <dgm:pt modelId="{82C8E32A-D01D-9748-AECB-1F19EF49330B}" type="pres">
      <dgm:prSet presAssocID="{30BAAB27-B976-EB4F-AA4B-1512950C3324}" presName="connectorText" presStyleLbl="sibTrans2D1" presStyleIdx="0" presStyleCnt="3"/>
      <dgm:spPr/>
    </dgm:pt>
    <dgm:pt modelId="{F9599FB1-FCE1-964A-9C31-42F002414173}" type="pres">
      <dgm:prSet presAssocID="{EF81652C-74CB-5D43-B669-BD5020B8C95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28FF4-8800-C148-A3D9-AA690961EBF2}" type="pres">
      <dgm:prSet presAssocID="{C568A575-13DF-8949-8B02-4A3230651E96}" presName="parTrans" presStyleLbl="sibTrans2D1" presStyleIdx="1" presStyleCnt="3"/>
      <dgm:spPr/>
    </dgm:pt>
    <dgm:pt modelId="{4DD39D24-E909-9042-9E74-5616DBE12767}" type="pres">
      <dgm:prSet presAssocID="{C568A575-13DF-8949-8B02-4A3230651E96}" presName="connectorText" presStyleLbl="sibTrans2D1" presStyleIdx="1" presStyleCnt="3"/>
      <dgm:spPr/>
    </dgm:pt>
    <dgm:pt modelId="{26EEFEE5-3734-234F-BDF0-3A69593A17ED}" type="pres">
      <dgm:prSet presAssocID="{0CADA9A0-F50C-CA42-8D95-B2B00EDD10A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199DEE-4834-D545-97C8-0AB723063F86}" type="pres">
      <dgm:prSet presAssocID="{C4D64DE8-118B-854E-A0E8-F28E364290A5}" presName="parTrans" presStyleLbl="sibTrans2D1" presStyleIdx="2" presStyleCnt="3"/>
      <dgm:spPr/>
    </dgm:pt>
    <dgm:pt modelId="{E786818C-0378-6E4E-9FC4-E87B17EBD3B9}" type="pres">
      <dgm:prSet presAssocID="{C4D64DE8-118B-854E-A0E8-F28E364290A5}" presName="connectorText" presStyleLbl="sibTrans2D1" presStyleIdx="2" presStyleCnt="3"/>
      <dgm:spPr/>
    </dgm:pt>
    <dgm:pt modelId="{152B96B8-5A0E-474E-81A1-CD9957455481}" type="pres">
      <dgm:prSet presAssocID="{0E38C296-5A8E-D347-A6DA-F40CF933E30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5763D9-5676-5041-A26F-B8C893B57451}" type="presOf" srcId="{EF81652C-74CB-5D43-B669-BD5020B8C959}" destId="{F9599FB1-FCE1-964A-9C31-42F002414173}" srcOrd="0" destOrd="0" presId="urn:microsoft.com/office/officeart/2005/8/layout/radial5"/>
    <dgm:cxn modelId="{49D504D0-AC91-3841-94CC-C0CA634A3C5A}" srcId="{970EEE83-E0F5-FC4B-B415-C4B3068019AE}" destId="{95A48292-834F-B941-A7EA-1E24C08B3487}" srcOrd="2" destOrd="0" parTransId="{DAC4C0E0-BB7D-1948-9C33-58E6AD9E8221}" sibTransId="{82F4C9D7-8111-2A44-8800-6F6D32373EAE}"/>
    <dgm:cxn modelId="{554F6B84-2BDA-1F49-B964-97D620DBF793}" srcId="{1990D9B4-1E07-F24F-B05E-AD1485131A58}" destId="{0CADA9A0-F50C-CA42-8D95-B2B00EDD10A2}" srcOrd="1" destOrd="0" parTransId="{C568A575-13DF-8949-8B02-4A3230651E96}" sibTransId="{7E4AA636-DB59-944D-AEF4-E93E41EDD552}"/>
    <dgm:cxn modelId="{18B74305-A7D5-A44B-B5A1-4CBEC6FEAFBF}" type="presOf" srcId="{C568A575-13DF-8949-8B02-4A3230651E96}" destId="{7D828FF4-8800-C148-A3D9-AA690961EBF2}" srcOrd="0" destOrd="0" presId="urn:microsoft.com/office/officeart/2005/8/layout/radial5"/>
    <dgm:cxn modelId="{EA49257B-692E-3D44-8D5A-6C7F74558FD1}" type="presOf" srcId="{C4D64DE8-118B-854E-A0E8-F28E364290A5}" destId="{6C199DEE-4834-D545-97C8-0AB723063F86}" srcOrd="0" destOrd="0" presId="urn:microsoft.com/office/officeart/2005/8/layout/radial5"/>
    <dgm:cxn modelId="{72149404-EB9A-9C45-89D6-877E919539D8}" type="presOf" srcId="{C4D64DE8-118B-854E-A0E8-F28E364290A5}" destId="{E786818C-0378-6E4E-9FC4-E87B17EBD3B9}" srcOrd="1" destOrd="0" presId="urn:microsoft.com/office/officeart/2005/8/layout/radial5"/>
    <dgm:cxn modelId="{2983B8FE-6008-6646-AD7F-EFBEF25B0D36}" type="presOf" srcId="{C568A575-13DF-8949-8B02-4A3230651E96}" destId="{4DD39D24-E909-9042-9E74-5616DBE12767}" srcOrd="1" destOrd="0" presId="urn:microsoft.com/office/officeart/2005/8/layout/radial5"/>
    <dgm:cxn modelId="{0AC8D7E4-638C-F047-9571-F222C8D2FB88}" srcId="{1990D9B4-1E07-F24F-B05E-AD1485131A58}" destId="{EF81652C-74CB-5D43-B669-BD5020B8C959}" srcOrd="0" destOrd="0" parTransId="{30BAAB27-B976-EB4F-AA4B-1512950C3324}" sibTransId="{AFA19657-60F6-024D-876A-013914B977A4}"/>
    <dgm:cxn modelId="{6B6CC633-BEAA-794E-98DF-8023151F9C36}" type="presOf" srcId="{30BAAB27-B976-EB4F-AA4B-1512950C3324}" destId="{82C8E32A-D01D-9748-AECB-1F19EF49330B}" srcOrd="1" destOrd="0" presId="urn:microsoft.com/office/officeart/2005/8/layout/radial5"/>
    <dgm:cxn modelId="{FC6CDBBA-D51E-014C-BC48-9A4CF3A73DBC}" type="presOf" srcId="{30BAAB27-B976-EB4F-AA4B-1512950C3324}" destId="{F159AFE5-41E9-204E-A090-2F5CF7DE3B59}" srcOrd="0" destOrd="0" presId="urn:microsoft.com/office/officeart/2005/8/layout/radial5"/>
    <dgm:cxn modelId="{46BBDEAA-895E-C240-9EE0-0662157D9288}" srcId="{970EEE83-E0F5-FC4B-B415-C4B3068019AE}" destId="{E344C95B-A804-DB46-BD78-3191434455E3}" srcOrd="1" destOrd="0" parTransId="{BAA8C26B-FD9B-D941-A0E2-807246609E2F}" sibTransId="{C5DFC4BB-8E80-844C-BBD1-B90E2877A9C8}"/>
    <dgm:cxn modelId="{4903DD2A-F39F-5C4C-ABCC-3F7A4105DABE}" type="presOf" srcId="{1990D9B4-1E07-F24F-B05E-AD1485131A58}" destId="{659344DF-15E0-E846-88F0-E49B8130A54F}" srcOrd="0" destOrd="0" presId="urn:microsoft.com/office/officeart/2005/8/layout/radial5"/>
    <dgm:cxn modelId="{70CACF9E-3566-D449-8F9A-610D354F325F}" type="presOf" srcId="{970EEE83-E0F5-FC4B-B415-C4B3068019AE}" destId="{FC1B493D-10CF-6C4C-B21D-534DC2F74356}" srcOrd="0" destOrd="0" presId="urn:microsoft.com/office/officeart/2005/8/layout/radial5"/>
    <dgm:cxn modelId="{165DA436-5364-E047-B346-10697F922D0E}" srcId="{970EEE83-E0F5-FC4B-B415-C4B3068019AE}" destId="{1990D9B4-1E07-F24F-B05E-AD1485131A58}" srcOrd="0" destOrd="0" parTransId="{88FA9A64-1202-2E4D-8EC8-8D4A7A8BC5E3}" sibTransId="{EC16D078-32CC-4748-AF65-36A02AFC7D75}"/>
    <dgm:cxn modelId="{00C9D262-D3DC-BE48-BD7C-50E19251810A}" type="presOf" srcId="{0E38C296-5A8E-D347-A6DA-F40CF933E30B}" destId="{152B96B8-5A0E-474E-81A1-CD9957455481}" srcOrd="0" destOrd="0" presId="urn:microsoft.com/office/officeart/2005/8/layout/radial5"/>
    <dgm:cxn modelId="{7E18B341-FD03-D944-8656-ACB533328A55}" type="presOf" srcId="{0CADA9A0-F50C-CA42-8D95-B2B00EDD10A2}" destId="{26EEFEE5-3734-234F-BDF0-3A69593A17ED}" srcOrd="0" destOrd="0" presId="urn:microsoft.com/office/officeart/2005/8/layout/radial5"/>
    <dgm:cxn modelId="{8C59131A-0E91-1E49-96BF-82ECB22835A1}" srcId="{1990D9B4-1E07-F24F-B05E-AD1485131A58}" destId="{0E38C296-5A8E-D347-A6DA-F40CF933E30B}" srcOrd="2" destOrd="0" parTransId="{C4D64DE8-118B-854E-A0E8-F28E364290A5}" sibTransId="{A2BBA797-A2B5-1643-AC3D-BBC3876C2F27}"/>
    <dgm:cxn modelId="{469E2893-C7C4-0C49-90B7-B984CB62D45A}" type="presParOf" srcId="{FC1B493D-10CF-6C4C-B21D-534DC2F74356}" destId="{659344DF-15E0-E846-88F0-E49B8130A54F}" srcOrd="0" destOrd="0" presId="urn:microsoft.com/office/officeart/2005/8/layout/radial5"/>
    <dgm:cxn modelId="{8AADBF73-89D6-E849-BC73-2C56BCDCD049}" type="presParOf" srcId="{FC1B493D-10CF-6C4C-B21D-534DC2F74356}" destId="{F159AFE5-41E9-204E-A090-2F5CF7DE3B59}" srcOrd="1" destOrd="0" presId="urn:microsoft.com/office/officeart/2005/8/layout/radial5"/>
    <dgm:cxn modelId="{82621A11-2281-8F45-8752-EAD225B09507}" type="presParOf" srcId="{F159AFE5-41E9-204E-A090-2F5CF7DE3B59}" destId="{82C8E32A-D01D-9748-AECB-1F19EF49330B}" srcOrd="0" destOrd="0" presId="urn:microsoft.com/office/officeart/2005/8/layout/radial5"/>
    <dgm:cxn modelId="{230D7AFE-DC78-4445-B494-1CA8CABDA3F3}" type="presParOf" srcId="{FC1B493D-10CF-6C4C-B21D-534DC2F74356}" destId="{F9599FB1-FCE1-964A-9C31-42F002414173}" srcOrd="2" destOrd="0" presId="urn:microsoft.com/office/officeart/2005/8/layout/radial5"/>
    <dgm:cxn modelId="{7855AD3F-E266-384A-ACB8-CB7612606030}" type="presParOf" srcId="{FC1B493D-10CF-6C4C-B21D-534DC2F74356}" destId="{7D828FF4-8800-C148-A3D9-AA690961EBF2}" srcOrd="3" destOrd="0" presId="urn:microsoft.com/office/officeart/2005/8/layout/radial5"/>
    <dgm:cxn modelId="{3C7FCB1F-0A02-9244-A62E-90B93D20527B}" type="presParOf" srcId="{7D828FF4-8800-C148-A3D9-AA690961EBF2}" destId="{4DD39D24-E909-9042-9E74-5616DBE12767}" srcOrd="0" destOrd="0" presId="urn:microsoft.com/office/officeart/2005/8/layout/radial5"/>
    <dgm:cxn modelId="{D5859A72-EB34-934D-A227-5A51599F9A45}" type="presParOf" srcId="{FC1B493D-10CF-6C4C-B21D-534DC2F74356}" destId="{26EEFEE5-3734-234F-BDF0-3A69593A17ED}" srcOrd="4" destOrd="0" presId="urn:microsoft.com/office/officeart/2005/8/layout/radial5"/>
    <dgm:cxn modelId="{CD620B29-7EBB-A848-99E4-77ED4D2CA6A0}" type="presParOf" srcId="{FC1B493D-10CF-6C4C-B21D-534DC2F74356}" destId="{6C199DEE-4834-D545-97C8-0AB723063F86}" srcOrd="5" destOrd="0" presId="urn:microsoft.com/office/officeart/2005/8/layout/radial5"/>
    <dgm:cxn modelId="{EB423E9B-76BB-FC45-881C-C2570C7CDC8C}" type="presParOf" srcId="{6C199DEE-4834-D545-97C8-0AB723063F86}" destId="{E786818C-0378-6E4E-9FC4-E87B17EBD3B9}" srcOrd="0" destOrd="0" presId="urn:microsoft.com/office/officeart/2005/8/layout/radial5"/>
    <dgm:cxn modelId="{AD945D78-DF9C-374A-984E-CCC954E301E3}" type="presParOf" srcId="{FC1B493D-10CF-6C4C-B21D-534DC2F74356}" destId="{152B96B8-5A0E-474E-81A1-CD9957455481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0EEE83-E0F5-FC4B-B415-C4B3068019AE}" type="doc">
      <dgm:prSet loTypeId="urn:microsoft.com/office/officeart/2005/8/layout/radial5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90D9B4-1E07-F24F-B05E-AD1485131A58}">
      <dgm:prSet phldrT="[Text]"/>
      <dgm:spPr/>
      <dgm:t>
        <a:bodyPr/>
        <a:lstStyle/>
        <a:p>
          <a:r>
            <a:rPr lang="en-US" dirty="0" smtClean="0"/>
            <a:t>Beam Loss</a:t>
          </a:r>
          <a:endParaRPr lang="en-US" dirty="0"/>
        </a:p>
      </dgm:t>
    </dgm:pt>
    <dgm:pt modelId="{88FA9A64-1202-2E4D-8EC8-8D4A7A8BC5E3}" type="parTrans" cxnId="{165DA436-5364-E047-B346-10697F922D0E}">
      <dgm:prSet/>
      <dgm:spPr/>
      <dgm:t>
        <a:bodyPr/>
        <a:lstStyle/>
        <a:p>
          <a:endParaRPr lang="en-US"/>
        </a:p>
      </dgm:t>
    </dgm:pt>
    <dgm:pt modelId="{EC16D078-32CC-4748-AF65-36A02AFC7D75}" type="sibTrans" cxnId="{165DA436-5364-E047-B346-10697F922D0E}">
      <dgm:prSet/>
      <dgm:spPr/>
      <dgm:t>
        <a:bodyPr/>
        <a:lstStyle/>
        <a:p>
          <a:endParaRPr lang="en-US"/>
        </a:p>
      </dgm:t>
    </dgm:pt>
    <dgm:pt modelId="{EF81652C-74CB-5D43-B669-BD5020B8C959}">
      <dgm:prSet phldrT="[Text]"/>
      <dgm:spPr/>
      <dgm:t>
        <a:bodyPr/>
        <a:lstStyle/>
        <a:p>
          <a:r>
            <a:rPr lang="en-US" dirty="0" smtClean="0"/>
            <a:t>Aperture</a:t>
          </a:r>
          <a:endParaRPr lang="en-US" dirty="0"/>
        </a:p>
      </dgm:t>
    </dgm:pt>
    <dgm:pt modelId="{30BAAB27-B976-EB4F-AA4B-1512950C3324}" type="parTrans" cxnId="{0AC8D7E4-638C-F047-9571-F222C8D2FB88}">
      <dgm:prSet/>
      <dgm:spPr/>
      <dgm:t>
        <a:bodyPr/>
        <a:lstStyle/>
        <a:p>
          <a:endParaRPr lang="en-US"/>
        </a:p>
      </dgm:t>
    </dgm:pt>
    <dgm:pt modelId="{AFA19657-60F6-024D-876A-013914B977A4}" type="sibTrans" cxnId="{0AC8D7E4-638C-F047-9571-F222C8D2FB88}">
      <dgm:prSet/>
      <dgm:spPr/>
      <dgm:t>
        <a:bodyPr/>
        <a:lstStyle/>
        <a:p>
          <a:endParaRPr lang="en-US"/>
        </a:p>
      </dgm:t>
    </dgm:pt>
    <dgm:pt modelId="{0CADA9A0-F50C-CA42-8D95-B2B00EDD10A2}">
      <dgm:prSet phldrT="[Text]"/>
      <dgm:spPr/>
      <dgm:t>
        <a:bodyPr/>
        <a:lstStyle/>
        <a:p>
          <a:r>
            <a:rPr lang="en-US" dirty="0" smtClean="0"/>
            <a:t>Beam phase space</a:t>
          </a:r>
          <a:endParaRPr lang="en-US" dirty="0"/>
        </a:p>
      </dgm:t>
    </dgm:pt>
    <dgm:pt modelId="{C568A575-13DF-8949-8B02-4A3230651E96}" type="parTrans" cxnId="{554F6B84-2BDA-1F49-B964-97D620DBF793}">
      <dgm:prSet/>
      <dgm:spPr/>
      <dgm:t>
        <a:bodyPr/>
        <a:lstStyle/>
        <a:p>
          <a:endParaRPr lang="en-US"/>
        </a:p>
      </dgm:t>
    </dgm:pt>
    <dgm:pt modelId="{7E4AA636-DB59-944D-AEF4-E93E41EDD552}" type="sibTrans" cxnId="{554F6B84-2BDA-1F49-B964-97D620DBF793}">
      <dgm:prSet/>
      <dgm:spPr/>
      <dgm:t>
        <a:bodyPr/>
        <a:lstStyle/>
        <a:p>
          <a:endParaRPr lang="en-US"/>
        </a:p>
      </dgm:t>
    </dgm:pt>
    <dgm:pt modelId="{0E38C296-5A8E-D347-A6DA-F40CF933E30B}">
      <dgm:prSet phldrT="[Text]"/>
      <dgm:spPr/>
      <dgm:t>
        <a:bodyPr/>
        <a:lstStyle/>
        <a:p>
          <a:r>
            <a:rPr lang="en-US" dirty="0" smtClean="0"/>
            <a:t>MPS limits</a:t>
          </a:r>
          <a:endParaRPr lang="en-US" dirty="0"/>
        </a:p>
      </dgm:t>
    </dgm:pt>
    <dgm:pt modelId="{C4D64DE8-118B-854E-A0E8-F28E364290A5}" type="parTrans" cxnId="{8C59131A-0E91-1E49-96BF-82ECB22835A1}">
      <dgm:prSet/>
      <dgm:spPr/>
      <dgm:t>
        <a:bodyPr/>
        <a:lstStyle/>
        <a:p>
          <a:endParaRPr lang="en-US"/>
        </a:p>
      </dgm:t>
    </dgm:pt>
    <dgm:pt modelId="{A2BBA797-A2B5-1643-AC3D-BBC3876C2F27}" type="sibTrans" cxnId="{8C59131A-0E91-1E49-96BF-82ECB22835A1}">
      <dgm:prSet/>
      <dgm:spPr/>
      <dgm:t>
        <a:bodyPr/>
        <a:lstStyle/>
        <a:p>
          <a:endParaRPr lang="en-US"/>
        </a:p>
      </dgm:t>
    </dgm:pt>
    <dgm:pt modelId="{95A48292-834F-B941-A7EA-1E24C08B3487}">
      <dgm:prSet phldrT="[Text]"/>
      <dgm:spPr/>
      <dgm:t>
        <a:bodyPr/>
        <a:lstStyle/>
        <a:p>
          <a:endParaRPr lang="en-US" dirty="0"/>
        </a:p>
      </dgm:t>
    </dgm:pt>
    <dgm:pt modelId="{DAC4C0E0-BB7D-1948-9C33-58E6AD9E8221}" type="parTrans" cxnId="{49D504D0-AC91-3841-94CC-C0CA634A3C5A}">
      <dgm:prSet/>
      <dgm:spPr/>
      <dgm:t>
        <a:bodyPr/>
        <a:lstStyle/>
        <a:p>
          <a:endParaRPr lang="en-US"/>
        </a:p>
      </dgm:t>
    </dgm:pt>
    <dgm:pt modelId="{82F4C9D7-8111-2A44-8800-6F6D32373EAE}" type="sibTrans" cxnId="{49D504D0-AC91-3841-94CC-C0CA634A3C5A}">
      <dgm:prSet/>
      <dgm:spPr/>
      <dgm:t>
        <a:bodyPr/>
        <a:lstStyle/>
        <a:p>
          <a:endParaRPr lang="en-US"/>
        </a:p>
      </dgm:t>
    </dgm:pt>
    <dgm:pt modelId="{E344C95B-A804-DB46-BD78-3191434455E3}">
      <dgm:prSet phldrT="[Text]"/>
      <dgm:spPr/>
      <dgm:t>
        <a:bodyPr/>
        <a:lstStyle/>
        <a:p>
          <a:endParaRPr lang="en-US" dirty="0"/>
        </a:p>
      </dgm:t>
    </dgm:pt>
    <dgm:pt modelId="{BAA8C26B-FD9B-D941-A0E2-807246609E2F}" type="parTrans" cxnId="{46BBDEAA-895E-C240-9EE0-0662157D9288}">
      <dgm:prSet/>
      <dgm:spPr/>
      <dgm:t>
        <a:bodyPr/>
        <a:lstStyle/>
        <a:p>
          <a:endParaRPr lang="en-US"/>
        </a:p>
      </dgm:t>
    </dgm:pt>
    <dgm:pt modelId="{C5DFC4BB-8E80-844C-BBD1-B90E2877A9C8}" type="sibTrans" cxnId="{46BBDEAA-895E-C240-9EE0-0662157D9288}">
      <dgm:prSet/>
      <dgm:spPr/>
      <dgm:t>
        <a:bodyPr/>
        <a:lstStyle/>
        <a:p>
          <a:endParaRPr lang="en-US"/>
        </a:p>
      </dgm:t>
    </dgm:pt>
    <dgm:pt modelId="{FC1B493D-10CF-6C4C-B21D-534DC2F74356}" type="pres">
      <dgm:prSet presAssocID="{970EEE83-E0F5-FC4B-B415-C4B3068019A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59344DF-15E0-E846-88F0-E49B8130A54F}" type="pres">
      <dgm:prSet presAssocID="{1990D9B4-1E07-F24F-B05E-AD1485131A58}" presName="centerShape" presStyleLbl="node0" presStyleIdx="0" presStyleCnt="1"/>
      <dgm:spPr/>
      <dgm:t>
        <a:bodyPr/>
        <a:lstStyle/>
        <a:p>
          <a:endParaRPr lang="en-US"/>
        </a:p>
      </dgm:t>
    </dgm:pt>
    <dgm:pt modelId="{F159AFE5-41E9-204E-A090-2F5CF7DE3B59}" type="pres">
      <dgm:prSet presAssocID="{30BAAB27-B976-EB4F-AA4B-1512950C3324}" presName="parTrans" presStyleLbl="sibTrans2D1" presStyleIdx="0" presStyleCnt="3"/>
      <dgm:spPr/>
    </dgm:pt>
    <dgm:pt modelId="{82C8E32A-D01D-9748-AECB-1F19EF49330B}" type="pres">
      <dgm:prSet presAssocID="{30BAAB27-B976-EB4F-AA4B-1512950C3324}" presName="connectorText" presStyleLbl="sibTrans2D1" presStyleIdx="0" presStyleCnt="3"/>
      <dgm:spPr/>
    </dgm:pt>
    <dgm:pt modelId="{F9599FB1-FCE1-964A-9C31-42F002414173}" type="pres">
      <dgm:prSet presAssocID="{EF81652C-74CB-5D43-B669-BD5020B8C95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28FF4-8800-C148-A3D9-AA690961EBF2}" type="pres">
      <dgm:prSet presAssocID="{C568A575-13DF-8949-8B02-4A3230651E96}" presName="parTrans" presStyleLbl="sibTrans2D1" presStyleIdx="1" presStyleCnt="3"/>
      <dgm:spPr/>
    </dgm:pt>
    <dgm:pt modelId="{4DD39D24-E909-9042-9E74-5616DBE12767}" type="pres">
      <dgm:prSet presAssocID="{C568A575-13DF-8949-8B02-4A3230651E96}" presName="connectorText" presStyleLbl="sibTrans2D1" presStyleIdx="1" presStyleCnt="3"/>
      <dgm:spPr/>
    </dgm:pt>
    <dgm:pt modelId="{26EEFEE5-3734-234F-BDF0-3A69593A17ED}" type="pres">
      <dgm:prSet presAssocID="{0CADA9A0-F50C-CA42-8D95-B2B00EDD10A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199DEE-4834-D545-97C8-0AB723063F86}" type="pres">
      <dgm:prSet presAssocID="{C4D64DE8-118B-854E-A0E8-F28E364290A5}" presName="parTrans" presStyleLbl="sibTrans2D1" presStyleIdx="2" presStyleCnt="3"/>
      <dgm:spPr/>
    </dgm:pt>
    <dgm:pt modelId="{E786818C-0378-6E4E-9FC4-E87B17EBD3B9}" type="pres">
      <dgm:prSet presAssocID="{C4D64DE8-118B-854E-A0E8-F28E364290A5}" presName="connectorText" presStyleLbl="sibTrans2D1" presStyleIdx="2" presStyleCnt="3"/>
      <dgm:spPr/>
    </dgm:pt>
    <dgm:pt modelId="{152B96B8-5A0E-474E-81A1-CD9957455481}" type="pres">
      <dgm:prSet presAssocID="{0E38C296-5A8E-D347-A6DA-F40CF933E30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2291B6-F9C4-3745-A69C-A8681E0C61A8}" type="presOf" srcId="{0E38C296-5A8E-D347-A6DA-F40CF933E30B}" destId="{152B96B8-5A0E-474E-81A1-CD9957455481}" srcOrd="0" destOrd="0" presId="urn:microsoft.com/office/officeart/2005/8/layout/radial5"/>
    <dgm:cxn modelId="{49D504D0-AC91-3841-94CC-C0CA634A3C5A}" srcId="{970EEE83-E0F5-FC4B-B415-C4B3068019AE}" destId="{95A48292-834F-B941-A7EA-1E24C08B3487}" srcOrd="2" destOrd="0" parTransId="{DAC4C0E0-BB7D-1948-9C33-58E6AD9E8221}" sibTransId="{82F4C9D7-8111-2A44-8800-6F6D32373EAE}"/>
    <dgm:cxn modelId="{3F646C36-4425-0A4B-BD81-F5AAAF57D4E0}" type="presOf" srcId="{C568A575-13DF-8949-8B02-4A3230651E96}" destId="{7D828FF4-8800-C148-A3D9-AA690961EBF2}" srcOrd="0" destOrd="0" presId="urn:microsoft.com/office/officeart/2005/8/layout/radial5"/>
    <dgm:cxn modelId="{554F6B84-2BDA-1F49-B964-97D620DBF793}" srcId="{1990D9B4-1E07-F24F-B05E-AD1485131A58}" destId="{0CADA9A0-F50C-CA42-8D95-B2B00EDD10A2}" srcOrd="1" destOrd="0" parTransId="{C568A575-13DF-8949-8B02-4A3230651E96}" sibTransId="{7E4AA636-DB59-944D-AEF4-E93E41EDD552}"/>
    <dgm:cxn modelId="{1E977121-0E9F-354B-819D-E3C13176228A}" type="presOf" srcId="{30BAAB27-B976-EB4F-AA4B-1512950C3324}" destId="{82C8E32A-D01D-9748-AECB-1F19EF49330B}" srcOrd="1" destOrd="0" presId="urn:microsoft.com/office/officeart/2005/8/layout/radial5"/>
    <dgm:cxn modelId="{2941FDD3-C442-3645-97D6-A2264E130AB2}" type="presOf" srcId="{C568A575-13DF-8949-8B02-4A3230651E96}" destId="{4DD39D24-E909-9042-9E74-5616DBE12767}" srcOrd="1" destOrd="0" presId="urn:microsoft.com/office/officeart/2005/8/layout/radial5"/>
    <dgm:cxn modelId="{91B130E1-069F-AC41-99D5-798D29CEA199}" type="presOf" srcId="{1990D9B4-1E07-F24F-B05E-AD1485131A58}" destId="{659344DF-15E0-E846-88F0-E49B8130A54F}" srcOrd="0" destOrd="0" presId="urn:microsoft.com/office/officeart/2005/8/layout/radial5"/>
    <dgm:cxn modelId="{7CE75DFA-097E-6648-9962-C100B3A48C08}" type="presOf" srcId="{0CADA9A0-F50C-CA42-8D95-B2B00EDD10A2}" destId="{26EEFEE5-3734-234F-BDF0-3A69593A17ED}" srcOrd="0" destOrd="0" presId="urn:microsoft.com/office/officeart/2005/8/layout/radial5"/>
    <dgm:cxn modelId="{5F3DC35B-C347-244A-B33A-B9ACD21F2E4D}" type="presOf" srcId="{970EEE83-E0F5-FC4B-B415-C4B3068019AE}" destId="{FC1B493D-10CF-6C4C-B21D-534DC2F74356}" srcOrd="0" destOrd="0" presId="urn:microsoft.com/office/officeart/2005/8/layout/radial5"/>
    <dgm:cxn modelId="{46BBDEAA-895E-C240-9EE0-0662157D9288}" srcId="{970EEE83-E0F5-FC4B-B415-C4B3068019AE}" destId="{E344C95B-A804-DB46-BD78-3191434455E3}" srcOrd="1" destOrd="0" parTransId="{BAA8C26B-FD9B-D941-A0E2-807246609E2F}" sibTransId="{C5DFC4BB-8E80-844C-BBD1-B90E2877A9C8}"/>
    <dgm:cxn modelId="{0AC8D7E4-638C-F047-9571-F222C8D2FB88}" srcId="{1990D9B4-1E07-F24F-B05E-AD1485131A58}" destId="{EF81652C-74CB-5D43-B669-BD5020B8C959}" srcOrd="0" destOrd="0" parTransId="{30BAAB27-B976-EB4F-AA4B-1512950C3324}" sibTransId="{AFA19657-60F6-024D-876A-013914B977A4}"/>
    <dgm:cxn modelId="{165DA436-5364-E047-B346-10697F922D0E}" srcId="{970EEE83-E0F5-FC4B-B415-C4B3068019AE}" destId="{1990D9B4-1E07-F24F-B05E-AD1485131A58}" srcOrd="0" destOrd="0" parTransId="{88FA9A64-1202-2E4D-8EC8-8D4A7A8BC5E3}" sibTransId="{EC16D078-32CC-4748-AF65-36A02AFC7D75}"/>
    <dgm:cxn modelId="{3AA4E987-048D-9A40-8002-9DB3F15B4AC2}" type="presOf" srcId="{30BAAB27-B976-EB4F-AA4B-1512950C3324}" destId="{F159AFE5-41E9-204E-A090-2F5CF7DE3B59}" srcOrd="0" destOrd="0" presId="urn:microsoft.com/office/officeart/2005/8/layout/radial5"/>
    <dgm:cxn modelId="{F8869172-49AE-0142-B9A1-1AE4D136C4F0}" type="presOf" srcId="{C4D64DE8-118B-854E-A0E8-F28E364290A5}" destId="{E786818C-0378-6E4E-9FC4-E87B17EBD3B9}" srcOrd="1" destOrd="0" presId="urn:microsoft.com/office/officeart/2005/8/layout/radial5"/>
    <dgm:cxn modelId="{C8F51F6D-346B-8B41-BE3E-62DACA8D06D4}" type="presOf" srcId="{EF81652C-74CB-5D43-B669-BD5020B8C959}" destId="{F9599FB1-FCE1-964A-9C31-42F002414173}" srcOrd="0" destOrd="0" presId="urn:microsoft.com/office/officeart/2005/8/layout/radial5"/>
    <dgm:cxn modelId="{4A465284-AA39-1B41-A41A-3D08085E2B68}" type="presOf" srcId="{C4D64DE8-118B-854E-A0E8-F28E364290A5}" destId="{6C199DEE-4834-D545-97C8-0AB723063F86}" srcOrd="0" destOrd="0" presId="urn:microsoft.com/office/officeart/2005/8/layout/radial5"/>
    <dgm:cxn modelId="{8C59131A-0E91-1E49-96BF-82ECB22835A1}" srcId="{1990D9B4-1E07-F24F-B05E-AD1485131A58}" destId="{0E38C296-5A8E-D347-A6DA-F40CF933E30B}" srcOrd="2" destOrd="0" parTransId="{C4D64DE8-118B-854E-A0E8-F28E364290A5}" sibTransId="{A2BBA797-A2B5-1643-AC3D-BBC3876C2F27}"/>
    <dgm:cxn modelId="{6166EA99-872C-EE4E-B83C-B3699680FD05}" type="presParOf" srcId="{FC1B493D-10CF-6C4C-B21D-534DC2F74356}" destId="{659344DF-15E0-E846-88F0-E49B8130A54F}" srcOrd="0" destOrd="0" presId="urn:microsoft.com/office/officeart/2005/8/layout/radial5"/>
    <dgm:cxn modelId="{AF1B7B70-32B1-F34E-8675-1ACEA33B7523}" type="presParOf" srcId="{FC1B493D-10CF-6C4C-B21D-534DC2F74356}" destId="{F159AFE5-41E9-204E-A090-2F5CF7DE3B59}" srcOrd="1" destOrd="0" presId="urn:microsoft.com/office/officeart/2005/8/layout/radial5"/>
    <dgm:cxn modelId="{E43CDA73-C0F6-6A4D-8252-03C729D1C605}" type="presParOf" srcId="{F159AFE5-41E9-204E-A090-2F5CF7DE3B59}" destId="{82C8E32A-D01D-9748-AECB-1F19EF49330B}" srcOrd="0" destOrd="0" presId="urn:microsoft.com/office/officeart/2005/8/layout/radial5"/>
    <dgm:cxn modelId="{0B0056ED-96FC-B148-A46C-F65E8F9059CE}" type="presParOf" srcId="{FC1B493D-10CF-6C4C-B21D-534DC2F74356}" destId="{F9599FB1-FCE1-964A-9C31-42F002414173}" srcOrd="2" destOrd="0" presId="urn:microsoft.com/office/officeart/2005/8/layout/radial5"/>
    <dgm:cxn modelId="{E8A93957-75C0-054F-A2F8-10268D7D6922}" type="presParOf" srcId="{FC1B493D-10CF-6C4C-B21D-534DC2F74356}" destId="{7D828FF4-8800-C148-A3D9-AA690961EBF2}" srcOrd="3" destOrd="0" presId="urn:microsoft.com/office/officeart/2005/8/layout/radial5"/>
    <dgm:cxn modelId="{20A6F983-843C-9048-91FE-F67899BCB0D4}" type="presParOf" srcId="{7D828FF4-8800-C148-A3D9-AA690961EBF2}" destId="{4DD39D24-E909-9042-9E74-5616DBE12767}" srcOrd="0" destOrd="0" presId="urn:microsoft.com/office/officeart/2005/8/layout/radial5"/>
    <dgm:cxn modelId="{D5972B0C-75E4-3446-B196-ACB98FCADCB1}" type="presParOf" srcId="{FC1B493D-10CF-6C4C-B21D-534DC2F74356}" destId="{26EEFEE5-3734-234F-BDF0-3A69593A17ED}" srcOrd="4" destOrd="0" presId="urn:microsoft.com/office/officeart/2005/8/layout/radial5"/>
    <dgm:cxn modelId="{772587E4-8E59-6146-AA5B-4F4A94985C6E}" type="presParOf" srcId="{FC1B493D-10CF-6C4C-B21D-534DC2F74356}" destId="{6C199DEE-4834-D545-97C8-0AB723063F86}" srcOrd="5" destOrd="0" presId="urn:microsoft.com/office/officeart/2005/8/layout/radial5"/>
    <dgm:cxn modelId="{FC2E67B3-E89E-C547-AB25-5194AC11C86E}" type="presParOf" srcId="{6C199DEE-4834-D545-97C8-0AB723063F86}" destId="{E786818C-0378-6E4E-9FC4-E87B17EBD3B9}" srcOrd="0" destOrd="0" presId="urn:microsoft.com/office/officeart/2005/8/layout/radial5"/>
    <dgm:cxn modelId="{626C9E52-96AC-2240-BFAA-666B9196F2DC}" type="presParOf" srcId="{FC1B493D-10CF-6C4C-B21D-534DC2F74356}" destId="{152B96B8-5A0E-474E-81A1-CD9957455481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0EEE83-E0F5-FC4B-B415-C4B3068019AE}" type="doc">
      <dgm:prSet loTypeId="urn:microsoft.com/office/officeart/2005/8/layout/radial5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90D9B4-1E07-F24F-B05E-AD1485131A58}">
      <dgm:prSet phldrT="[Text]"/>
      <dgm:spPr/>
      <dgm:t>
        <a:bodyPr/>
        <a:lstStyle/>
        <a:p>
          <a:r>
            <a:rPr lang="en-US" dirty="0" smtClean="0"/>
            <a:t>Beam Loss</a:t>
          </a:r>
          <a:endParaRPr lang="en-US" dirty="0"/>
        </a:p>
      </dgm:t>
    </dgm:pt>
    <dgm:pt modelId="{88FA9A64-1202-2E4D-8EC8-8D4A7A8BC5E3}" type="parTrans" cxnId="{165DA436-5364-E047-B346-10697F922D0E}">
      <dgm:prSet/>
      <dgm:spPr/>
      <dgm:t>
        <a:bodyPr/>
        <a:lstStyle/>
        <a:p>
          <a:endParaRPr lang="en-US"/>
        </a:p>
      </dgm:t>
    </dgm:pt>
    <dgm:pt modelId="{EC16D078-32CC-4748-AF65-36A02AFC7D75}" type="sibTrans" cxnId="{165DA436-5364-E047-B346-10697F922D0E}">
      <dgm:prSet/>
      <dgm:spPr/>
      <dgm:t>
        <a:bodyPr/>
        <a:lstStyle/>
        <a:p>
          <a:endParaRPr lang="en-US"/>
        </a:p>
      </dgm:t>
    </dgm:pt>
    <dgm:pt modelId="{EF81652C-74CB-5D43-B669-BD5020B8C959}">
      <dgm:prSet phldrT="[Text]"/>
      <dgm:spPr/>
      <dgm:t>
        <a:bodyPr/>
        <a:lstStyle/>
        <a:p>
          <a:r>
            <a:rPr lang="en-US" dirty="0" smtClean="0"/>
            <a:t>Aperture</a:t>
          </a:r>
          <a:endParaRPr lang="en-US" dirty="0"/>
        </a:p>
      </dgm:t>
    </dgm:pt>
    <dgm:pt modelId="{30BAAB27-B976-EB4F-AA4B-1512950C3324}" type="parTrans" cxnId="{0AC8D7E4-638C-F047-9571-F222C8D2FB88}">
      <dgm:prSet/>
      <dgm:spPr/>
      <dgm:t>
        <a:bodyPr/>
        <a:lstStyle/>
        <a:p>
          <a:endParaRPr lang="en-US"/>
        </a:p>
      </dgm:t>
    </dgm:pt>
    <dgm:pt modelId="{AFA19657-60F6-024D-876A-013914B977A4}" type="sibTrans" cxnId="{0AC8D7E4-638C-F047-9571-F222C8D2FB88}">
      <dgm:prSet/>
      <dgm:spPr/>
      <dgm:t>
        <a:bodyPr/>
        <a:lstStyle/>
        <a:p>
          <a:endParaRPr lang="en-US"/>
        </a:p>
      </dgm:t>
    </dgm:pt>
    <dgm:pt modelId="{0CADA9A0-F50C-CA42-8D95-B2B00EDD10A2}">
      <dgm:prSet phldrT="[Text]"/>
      <dgm:spPr/>
      <dgm:t>
        <a:bodyPr/>
        <a:lstStyle/>
        <a:p>
          <a:r>
            <a:rPr lang="en-US" dirty="0" smtClean="0"/>
            <a:t>Beam phase space</a:t>
          </a:r>
          <a:endParaRPr lang="en-US" dirty="0"/>
        </a:p>
      </dgm:t>
    </dgm:pt>
    <dgm:pt modelId="{C568A575-13DF-8949-8B02-4A3230651E96}" type="parTrans" cxnId="{554F6B84-2BDA-1F49-B964-97D620DBF793}">
      <dgm:prSet/>
      <dgm:spPr/>
      <dgm:t>
        <a:bodyPr/>
        <a:lstStyle/>
        <a:p>
          <a:endParaRPr lang="en-US"/>
        </a:p>
      </dgm:t>
    </dgm:pt>
    <dgm:pt modelId="{7E4AA636-DB59-944D-AEF4-E93E41EDD552}" type="sibTrans" cxnId="{554F6B84-2BDA-1F49-B964-97D620DBF793}">
      <dgm:prSet/>
      <dgm:spPr/>
      <dgm:t>
        <a:bodyPr/>
        <a:lstStyle/>
        <a:p>
          <a:endParaRPr lang="en-US"/>
        </a:p>
      </dgm:t>
    </dgm:pt>
    <dgm:pt modelId="{0E38C296-5A8E-D347-A6DA-F40CF933E30B}">
      <dgm:prSet phldrT="[Text]"/>
      <dgm:spPr/>
      <dgm:t>
        <a:bodyPr/>
        <a:lstStyle/>
        <a:p>
          <a:r>
            <a:rPr lang="en-US" dirty="0" smtClean="0"/>
            <a:t>MPS limits</a:t>
          </a:r>
          <a:endParaRPr lang="en-US" dirty="0"/>
        </a:p>
      </dgm:t>
    </dgm:pt>
    <dgm:pt modelId="{C4D64DE8-118B-854E-A0E8-F28E364290A5}" type="parTrans" cxnId="{8C59131A-0E91-1E49-96BF-82ECB22835A1}">
      <dgm:prSet/>
      <dgm:spPr/>
      <dgm:t>
        <a:bodyPr/>
        <a:lstStyle/>
        <a:p>
          <a:endParaRPr lang="en-US"/>
        </a:p>
      </dgm:t>
    </dgm:pt>
    <dgm:pt modelId="{A2BBA797-A2B5-1643-AC3D-BBC3876C2F27}" type="sibTrans" cxnId="{8C59131A-0E91-1E49-96BF-82ECB22835A1}">
      <dgm:prSet/>
      <dgm:spPr/>
      <dgm:t>
        <a:bodyPr/>
        <a:lstStyle/>
        <a:p>
          <a:endParaRPr lang="en-US"/>
        </a:p>
      </dgm:t>
    </dgm:pt>
    <dgm:pt modelId="{95A48292-834F-B941-A7EA-1E24C08B3487}">
      <dgm:prSet phldrT="[Text]"/>
      <dgm:spPr/>
      <dgm:t>
        <a:bodyPr/>
        <a:lstStyle/>
        <a:p>
          <a:endParaRPr lang="en-US" dirty="0"/>
        </a:p>
      </dgm:t>
    </dgm:pt>
    <dgm:pt modelId="{DAC4C0E0-BB7D-1948-9C33-58E6AD9E8221}" type="parTrans" cxnId="{49D504D0-AC91-3841-94CC-C0CA634A3C5A}">
      <dgm:prSet/>
      <dgm:spPr/>
      <dgm:t>
        <a:bodyPr/>
        <a:lstStyle/>
        <a:p>
          <a:endParaRPr lang="en-US"/>
        </a:p>
      </dgm:t>
    </dgm:pt>
    <dgm:pt modelId="{82F4C9D7-8111-2A44-8800-6F6D32373EAE}" type="sibTrans" cxnId="{49D504D0-AC91-3841-94CC-C0CA634A3C5A}">
      <dgm:prSet/>
      <dgm:spPr/>
      <dgm:t>
        <a:bodyPr/>
        <a:lstStyle/>
        <a:p>
          <a:endParaRPr lang="en-US"/>
        </a:p>
      </dgm:t>
    </dgm:pt>
    <dgm:pt modelId="{E344C95B-A804-DB46-BD78-3191434455E3}">
      <dgm:prSet phldrT="[Text]"/>
      <dgm:spPr/>
      <dgm:t>
        <a:bodyPr/>
        <a:lstStyle/>
        <a:p>
          <a:endParaRPr lang="en-US" dirty="0"/>
        </a:p>
      </dgm:t>
    </dgm:pt>
    <dgm:pt modelId="{BAA8C26B-FD9B-D941-A0E2-807246609E2F}" type="parTrans" cxnId="{46BBDEAA-895E-C240-9EE0-0662157D9288}">
      <dgm:prSet/>
      <dgm:spPr/>
      <dgm:t>
        <a:bodyPr/>
        <a:lstStyle/>
        <a:p>
          <a:endParaRPr lang="en-US"/>
        </a:p>
      </dgm:t>
    </dgm:pt>
    <dgm:pt modelId="{C5DFC4BB-8E80-844C-BBD1-B90E2877A9C8}" type="sibTrans" cxnId="{46BBDEAA-895E-C240-9EE0-0662157D9288}">
      <dgm:prSet/>
      <dgm:spPr/>
      <dgm:t>
        <a:bodyPr/>
        <a:lstStyle/>
        <a:p>
          <a:endParaRPr lang="en-US"/>
        </a:p>
      </dgm:t>
    </dgm:pt>
    <dgm:pt modelId="{FC1B493D-10CF-6C4C-B21D-534DC2F74356}" type="pres">
      <dgm:prSet presAssocID="{970EEE83-E0F5-FC4B-B415-C4B3068019A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59344DF-15E0-E846-88F0-E49B8130A54F}" type="pres">
      <dgm:prSet presAssocID="{1990D9B4-1E07-F24F-B05E-AD1485131A58}" presName="centerShape" presStyleLbl="node0" presStyleIdx="0" presStyleCnt="1"/>
      <dgm:spPr/>
      <dgm:t>
        <a:bodyPr/>
        <a:lstStyle/>
        <a:p>
          <a:endParaRPr lang="en-US"/>
        </a:p>
      </dgm:t>
    </dgm:pt>
    <dgm:pt modelId="{F159AFE5-41E9-204E-A090-2F5CF7DE3B59}" type="pres">
      <dgm:prSet presAssocID="{30BAAB27-B976-EB4F-AA4B-1512950C3324}" presName="parTrans" presStyleLbl="sibTrans2D1" presStyleIdx="0" presStyleCnt="3"/>
      <dgm:spPr/>
    </dgm:pt>
    <dgm:pt modelId="{82C8E32A-D01D-9748-AECB-1F19EF49330B}" type="pres">
      <dgm:prSet presAssocID="{30BAAB27-B976-EB4F-AA4B-1512950C3324}" presName="connectorText" presStyleLbl="sibTrans2D1" presStyleIdx="0" presStyleCnt="3"/>
      <dgm:spPr/>
    </dgm:pt>
    <dgm:pt modelId="{F9599FB1-FCE1-964A-9C31-42F002414173}" type="pres">
      <dgm:prSet presAssocID="{EF81652C-74CB-5D43-B669-BD5020B8C95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28FF4-8800-C148-A3D9-AA690961EBF2}" type="pres">
      <dgm:prSet presAssocID="{C568A575-13DF-8949-8B02-4A3230651E96}" presName="parTrans" presStyleLbl="sibTrans2D1" presStyleIdx="1" presStyleCnt="3"/>
      <dgm:spPr/>
    </dgm:pt>
    <dgm:pt modelId="{4DD39D24-E909-9042-9E74-5616DBE12767}" type="pres">
      <dgm:prSet presAssocID="{C568A575-13DF-8949-8B02-4A3230651E96}" presName="connectorText" presStyleLbl="sibTrans2D1" presStyleIdx="1" presStyleCnt="3"/>
      <dgm:spPr/>
    </dgm:pt>
    <dgm:pt modelId="{26EEFEE5-3734-234F-BDF0-3A69593A17ED}" type="pres">
      <dgm:prSet presAssocID="{0CADA9A0-F50C-CA42-8D95-B2B00EDD10A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199DEE-4834-D545-97C8-0AB723063F86}" type="pres">
      <dgm:prSet presAssocID="{C4D64DE8-118B-854E-A0E8-F28E364290A5}" presName="parTrans" presStyleLbl="sibTrans2D1" presStyleIdx="2" presStyleCnt="3"/>
      <dgm:spPr/>
    </dgm:pt>
    <dgm:pt modelId="{E786818C-0378-6E4E-9FC4-E87B17EBD3B9}" type="pres">
      <dgm:prSet presAssocID="{C4D64DE8-118B-854E-A0E8-F28E364290A5}" presName="connectorText" presStyleLbl="sibTrans2D1" presStyleIdx="2" presStyleCnt="3"/>
      <dgm:spPr/>
    </dgm:pt>
    <dgm:pt modelId="{152B96B8-5A0E-474E-81A1-CD9957455481}" type="pres">
      <dgm:prSet presAssocID="{0E38C296-5A8E-D347-A6DA-F40CF933E30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D504D0-AC91-3841-94CC-C0CA634A3C5A}" srcId="{970EEE83-E0F5-FC4B-B415-C4B3068019AE}" destId="{95A48292-834F-B941-A7EA-1E24C08B3487}" srcOrd="2" destOrd="0" parTransId="{DAC4C0E0-BB7D-1948-9C33-58E6AD9E8221}" sibTransId="{82F4C9D7-8111-2A44-8800-6F6D32373EAE}"/>
    <dgm:cxn modelId="{7AE7732B-6F75-F04B-8C0B-C0F7D295FBF0}" type="presOf" srcId="{30BAAB27-B976-EB4F-AA4B-1512950C3324}" destId="{82C8E32A-D01D-9748-AECB-1F19EF49330B}" srcOrd="1" destOrd="0" presId="urn:microsoft.com/office/officeart/2005/8/layout/radial5"/>
    <dgm:cxn modelId="{B815A0FA-2E7E-824A-8FC1-B2E5543377E1}" type="presOf" srcId="{EF81652C-74CB-5D43-B669-BD5020B8C959}" destId="{F9599FB1-FCE1-964A-9C31-42F002414173}" srcOrd="0" destOrd="0" presId="urn:microsoft.com/office/officeart/2005/8/layout/radial5"/>
    <dgm:cxn modelId="{554F6B84-2BDA-1F49-B964-97D620DBF793}" srcId="{1990D9B4-1E07-F24F-B05E-AD1485131A58}" destId="{0CADA9A0-F50C-CA42-8D95-B2B00EDD10A2}" srcOrd="1" destOrd="0" parTransId="{C568A575-13DF-8949-8B02-4A3230651E96}" sibTransId="{7E4AA636-DB59-944D-AEF4-E93E41EDD552}"/>
    <dgm:cxn modelId="{59E4B5AE-A528-5E42-A9E7-B3EB9C3D2469}" type="presOf" srcId="{C568A575-13DF-8949-8B02-4A3230651E96}" destId="{4DD39D24-E909-9042-9E74-5616DBE12767}" srcOrd="1" destOrd="0" presId="urn:microsoft.com/office/officeart/2005/8/layout/radial5"/>
    <dgm:cxn modelId="{44F5D748-728D-E744-9140-40B9AB716A1F}" type="presOf" srcId="{30BAAB27-B976-EB4F-AA4B-1512950C3324}" destId="{F159AFE5-41E9-204E-A090-2F5CF7DE3B59}" srcOrd="0" destOrd="0" presId="urn:microsoft.com/office/officeart/2005/8/layout/radial5"/>
    <dgm:cxn modelId="{0B3951D7-76F2-2647-BC2E-CA0B75ABD795}" type="presOf" srcId="{C4D64DE8-118B-854E-A0E8-F28E364290A5}" destId="{E786818C-0378-6E4E-9FC4-E87B17EBD3B9}" srcOrd="1" destOrd="0" presId="urn:microsoft.com/office/officeart/2005/8/layout/radial5"/>
    <dgm:cxn modelId="{EB46F08C-BA83-6447-9DBA-55509FF11565}" type="presOf" srcId="{C4D64DE8-118B-854E-A0E8-F28E364290A5}" destId="{6C199DEE-4834-D545-97C8-0AB723063F86}" srcOrd="0" destOrd="0" presId="urn:microsoft.com/office/officeart/2005/8/layout/radial5"/>
    <dgm:cxn modelId="{09249459-3303-7D43-AFAC-6FADAD26ACEA}" type="presOf" srcId="{0E38C296-5A8E-D347-A6DA-F40CF933E30B}" destId="{152B96B8-5A0E-474E-81A1-CD9957455481}" srcOrd="0" destOrd="0" presId="urn:microsoft.com/office/officeart/2005/8/layout/radial5"/>
    <dgm:cxn modelId="{F249E7C6-3879-E14B-A42B-7788AEF7ADBF}" type="presOf" srcId="{0CADA9A0-F50C-CA42-8D95-B2B00EDD10A2}" destId="{26EEFEE5-3734-234F-BDF0-3A69593A17ED}" srcOrd="0" destOrd="0" presId="urn:microsoft.com/office/officeart/2005/8/layout/radial5"/>
    <dgm:cxn modelId="{46BBDEAA-895E-C240-9EE0-0662157D9288}" srcId="{970EEE83-E0F5-FC4B-B415-C4B3068019AE}" destId="{E344C95B-A804-DB46-BD78-3191434455E3}" srcOrd="1" destOrd="0" parTransId="{BAA8C26B-FD9B-D941-A0E2-807246609E2F}" sibTransId="{C5DFC4BB-8E80-844C-BBD1-B90E2877A9C8}"/>
    <dgm:cxn modelId="{0AC8D7E4-638C-F047-9571-F222C8D2FB88}" srcId="{1990D9B4-1E07-F24F-B05E-AD1485131A58}" destId="{EF81652C-74CB-5D43-B669-BD5020B8C959}" srcOrd="0" destOrd="0" parTransId="{30BAAB27-B976-EB4F-AA4B-1512950C3324}" sibTransId="{AFA19657-60F6-024D-876A-013914B977A4}"/>
    <dgm:cxn modelId="{165DA436-5364-E047-B346-10697F922D0E}" srcId="{970EEE83-E0F5-FC4B-B415-C4B3068019AE}" destId="{1990D9B4-1E07-F24F-B05E-AD1485131A58}" srcOrd="0" destOrd="0" parTransId="{88FA9A64-1202-2E4D-8EC8-8D4A7A8BC5E3}" sibTransId="{EC16D078-32CC-4748-AF65-36A02AFC7D75}"/>
    <dgm:cxn modelId="{28AE065F-AFDB-B64B-B19B-C78565039F38}" type="presOf" srcId="{C568A575-13DF-8949-8B02-4A3230651E96}" destId="{7D828FF4-8800-C148-A3D9-AA690961EBF2}" srcOrd="0" destOrd="0" presId="urn:microsoft.com/office/officeart/2005/8/layout/radial5"/>
    <dgm:cxn modelId="{88DD3855-8B56-7048-A879-EE3927CE9DA4}" type="presOf" srcId="{1990D9B4-1E07-F24F-B05E-AD1485131A58}" destId="{659344DF-15E0-E846-88F0-E49B8130A54F}" srcOrd="0" destOrd="0" presId="urn:microsoft.com/office/officeart/2005/8/layout/radial5"/>
    <dgm:cxn modelId="{FA727D20-17ED-6946-8DC5-A6EE517C9AA1}" type="presOf" srcId="{970EEE83-E0F5-FC4B-B415-C4B3068019AE}" destId="{FC1B493D-10CF-6C4C-B21D-534DC2F74356}" srcOrd="0" destOrd="0" presId="urn:microsoft.com/office/officeart/2005/8/layout/radial5"/>
    <dgm:cxn modelId="{8C59131A-0E91-1E49-96BF-82ECB22835A1}" srcId="{1990D9B4-1E07-F24F-B05E-AD1485131A58}" destId="{0E38C296-5A8E-D347-A6DA-F40CF933E30B}" srcOrd="2" destOrd="0" parTransId="{C4D64DE8-118B-854E-A0E8-F28E364290A5}" sibTransId="{A2BBA797-A2B5-1643-AC3D-BBC3876C2F27}"/>
    <dgm:cxn modelId="{E3A3CE7F-62B0-704A-A150-86522A447123}" type="presParOf" srcId="{FC1B493D-10CF-6C4C-B21D-534DC2F74356}" destId="{659344DF-15E0-E846-88F0-E49B8130A54F}" srcOrd="0" destOrd="0" presId="urn:microsoft.com/office/officeart/2005/8/layout/radial5"/>
    <dgm:cxn modelId="{57BF0956-6867-9B40-89E8-97784E2C8313}" type="presParOf" srcId="{FC1B493D-10CF-6C4C-B21D-534DC2F74356}" destId="{F159AFE5-41E9-204E-A090-2F5CF7DE3B59}" srcOrd="1" destOrd="0" presId="urn:microsoft.com/office/officeart/2005/8/layout/radial5"/>
    <dgm:cxn modelId="{33D0C420-273D-1C49-9F22-4ED41365C25F}" type="presParOf" srcId="{F159AFE5-41E9-204E-A090-2F5CF7DE3B59}" destId="{82C8E32A-D01D-9748-AECB-1F19EF49330B}" srcOrd="0" destOrd="0" presId="urn:microsoft.com/office/officeart/2005/8/layout/radial5"/>
    <dgm:cxn modelId="{4733CCDE-D2CD-0C40-A2FA-65D8BE1FCF97}" type="presParOf" srcId="{FC1B493D-10CF-6C4C-B21D-534DC2F74356}" destId="{F9599FB1-FCE1-964A-9C31-42F002414173}" srcOrd="2" destOrd="0" presId="urn:microsoft.com/office/officeart/2005/8/layout/radial5"/>
    <dgm:cxn modelId="{3A09A3BC-2157-3B48-8A2B-035823686C69}" type="presParOf" srcId="{FC1B493D-10CF-6C4C-B21D-534DC2F74356}" destId="{7D828FF4-8800-C148-A3D9-AA690961EBF2}" srcOrd="3" destOrd="0" presId="urn:microsoft.com/office/officeart/2005/8/layout/radial5"/>
    <dgm:cxn modelId="{D75C3258-4ABF-FF48-8D21-4D9BA0C80218}" type="presParOf" srcId="{7D828FF4-8800-C148-A3D9-AA690961EBF2}" destId="{4DD39D24-E909-9042-9E74-5616DBE12767}" srcOrd="0" destOrd="0" presId="urn:microsoft.com/office/officeart/2005/8/layout/radial5"/>
    <dgm:cxn modelId="{BA0D5CB7-61DE-FC41-8602-10E44C03718C}" type="presParOf" srcId="{FC1B493D-10CF-6C4C-B21D-534DC2F74356}" destId="{26EEFEE5-3734-234F-BDF0-3A69593A17ED}" srcOrd="4" destOrd="0" presId="urn:microsoft.com/office/officeart/2005/8/layout/radial5"/>
    <dgm:cxn modelId="{114773B3-C879-684C-8A9B-C9CB5E3590A2}" type="presParOf" srcId="{FC1B493D-10CF-6C4C-B21D-534DC2F74356}" destId="{6C199DEE-4834-D545-97C8-0AB723063F86}" srcOrd="5" destOrd="0" presId="urn:microsoft.com/office/officeart/2005/8/layout/radial5"/>
    <dgm:cxn modelId="{8990005B-CF58-224A-9E33-6B68C3933911}" type="presParOf" srcId="{6C199DEE-4834-D545-97C8-0AB723063F86}" destId="{E786818C-0378-6E4E-9FC4-E87B17EBD3B9}" srcOrd="0" destOrd="0" presId="urn:microsoft.com/office/officeart/2005/8/layout/radial5"/>
    <dgm:cxn modelId="{6118E3D2-1F27-2F42-B0B0-D21C47FF12F1}" type="presParOf" srcId="{FC1B493D-10CF-6C4C-B21D-534DC2F74356}" destId="{152B96B8-5A0E-474E-81A1-CD9957455481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70EEE83-E0F5-FC4B-B415-C4B3068019AE}" type="doc">
      <dgm:prSet loTypeId="urn:microsoft.com/office/officeart/2005/8/layout/radial6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90D9B4-1E07-F24F-B05E-AD1485131A58}">
      <dgm:prSet phldrT="[Text]"/>
      <dgm:spPr/>
      <dgm:t>
        <a:bodyPr/>
        <a:lstStyle/>
        <a:p>
          <a:r>
            <a:rPr lang="en-US" dirty="0" smtClean="0"/>
            <a:t>Beam Loss</a:t>
          </a:r>
          <a:endParaRPr lang="en-US" dirty="0"/>
        </a:p>
      </dgm:t>
    </dgm:pt>
    <dgm:pt modelId="{88FA9A64-1202-2E4D-8EC8-8D4A7A8BC5E3}" type="parTrans" cxnId="{165DA436-5364-E047-B346-10697F922D0E}">
      <dgm:prSet/>
      <dgm:spPr/>
      <dgm:t>
        <a:bodyPr/>
        <a:lstStyle/>
        <a:p>
          <a:endParaRPr lang="en-US"/>
        </a:p>
      </dgm:t>
    </dgm:pt>
    <dgm:pt modelId="{EC16D078-32CC-4748-AF65-36A02AFC7D75}" type="sibTrans" cxnId="{165DA436-5364-E047-B346-10697F922D0E}">
      <dgm:prSet/>
      <dgm:spPr/>
      <dgm:t>
        <a:bodyPr/>
        <a:lstStyle/>
        <a:p>
          <a:endParaRPr lang="en-US"/>
        </a:p>
      </dgm:t>
    </dgm:pt>
    <dgm:pt modelId="{EF81652C-74CB-5D43-B669-BD5020B8C959}">
      <dgm:prSet phldrT="[Text]"/>
      <dgm:spPr/>
      <dgm:t>
        <a:bodyPr/>
        <a:lstStyle/>
        <a:p>
          <a:r>
            <a:rPr lang="en-US" dirty="0" smtClean="0"/>
            <a:t>Aperture</a:t>
          </a:r>
          <a:endParaRPr lang="en-US" dirty="0"/>
        </a:p>
      </dgm:t>
    </dgm:pt>
    <dgm:pt modelId="{30BAAB27-B976-EB4F-AA4B-1512950C3324}" type="parTrans" cxnId="{0AC8D7E4-638C-F047-9571-F222C8D2FB88}">
      <dgm:prSet/>
      <dgm:spPr/>
      <dgm:t>
        <a:bodyPr/>
        <a:lstStyle/>
        <a:p>
          <a:endParaRPr lang="en-US"/>
        </a:p>
      </dgm:t>
    </dgm:pt>
    <dgm:pt modelId="{AFA19657-60F6-024D-876A-013914B977A4}" type="sibTrans" cxnId="{0AC8D7E4-638C-F047-9571-F222C8D2FB88}">
      <dgm:prSet/>
      <dgm:spPr/>
      <dgm:t>
        <a:bodyPr/>
        <a:lstStyle/>
        <a:p>
          <a:endParaRPr lang="en-US"/>
        </a:p>
      </dgm:t>
    </dgm:pt>
    <dgm:pt modelId="{0CADA9A0-F50C-CA42-8D95-B2B00EDD10A2}">
      <dgm:prSet phldrT="[Text]"/>
      <dgm:spPr/>
      <dgm:t>
        <a:bodyPr/>
        <a:lstStyle/>
        <a:p>
          <a:r>
            <a:rPr lang="en-US" dirty="0" smtClean="0"/>
            <a:t>Beam phase space</a:t>
          </a:r>
          <a:endParaRPr lang="en-US" dirty="0"/>
        </a:p>
      </dgm:t>
    </dgm:pt>
    <dgm:pt modelId="{C568A575-13DF-8949-8B02-4A3230651E96}" type="parTrans" cxnId="{554F6B84-2BDA-1F49-B964-97D620DBF793}">
      <dgm:prSet/>
      <dgm:spPr/>
      <dgm:t>
        <a:bodyPr/>
        <a:lstStyle/>
        <a:p>
          <a:endParaRPr lang="en-US"/>
        </a:p>
      </dgm:t>
    </dgm:pt>
    <dgm:pt modelId="{7E4AA636-DB59-944D-AEF4-E93E41EDD552}" type="sibTrans" cxnId="{554F6B84-2BDA-1F49-B964-97D620DBF793}">
      <dgm:prSet/>
      <dgm:spPr/>
      <dgm:t>
        <a:bodyPr/>
        <a:lstStyle/>
        <a:p>
          <a:endParaRPr lang="en-US"/>
        </a:p>
      </dgm:t>
    </dgm:pt>
    <dgm:pt modelId="{0E38C296-5A8E-D347-A6DA-F40CF933E30B}">
      <dgm:prSet phldrT="[Text]"/>
      <dgm:spPr/>
      <dgm:t>
        <a:bodyPr/>
        <a:lstStyle/>
        <a:p>
          <a:r>
            <a:rPr lang="en-US" dirty="0" smtClean="0"/>
            <a:t>MPS limits</a:t>
          </a:r>
          <a:endParaRPr lang="en-US" dirty="0"/>
        </a:p>
      </dgm:t>
    </dgm:pt>
    <dgm:pt modelId="{C4D64DE8-118B-854E-A0E8-F28E364290A5}" type="parTrans" cxnId="{8C59131A-0E91-1E49-96BF-82ECB22835A1}">
      <dgm:prSet/>
      <dgm:spPr/>
      <dgm:t>
        <a:bodyPr/>
        <a:lstStyle/>
        <a:p>
          <a:endParaRPr lang="en-US"/>
        </a:p>
      </dgm:t>
    </dgm:pt>
    <dgm:pt modelId="{A2BBA797-A2B5-1643-AC3D-BBC3876C2F27}" type="sibTrans" cxnId="{8C59131A-0E91-1E49-96BF-82ECB22835A1}">
      <dgm:prSet/>
      <dgm:spPr/>
      <dgm:t>
        <a:bodyPr/>
        <a:lstStyle/>
        <a:p>
          <a:endParaRPr lang="en-US"/>
        </a:p>
      </dgm:t>
    </dgm:pt>
    <dgm:pt modelId="{95A48292-834F-B941-A7EA-1E24C08B3487}">
      <dgm:prSet phldrT="[Text]"/>
      <dgm:spPr/>
      <dgm:t>
        <a:bodyPr/>
        <a:lstStyle/>
        <a:p>
          <a:endParaRPr lang="en-US" dirty="0"/>
        </a:p>
      </dgm:t>
    </dgm:pt>
    <dgm:pt modelId="{DAC4C0E0-BB7D-1948-9C33-58E6AD9E8221}" type="parTrans" cxnId="{49D504D0-AC91-3841-94CC-C0CA634A3C5A}">
      <dgm:prSet/>
      <dgm:spPr/>
      <dgm:t>
        <a:bodyPr/>
        <a:lstStyle/>
        <a:p>
          <a:endParaRPr lang="en-US"/>
        </a:p>
      </dgm:t>
    </dgm:pt>
    <dgm:pt modelId="{82F4C9D7-8111-2A44-8800-6F6D32373EAE}" type="sibTrans" cxnId="{49D504D0-AC91-3841-94CC-C0CA634A3C5A}">
      <dgm:prSet/>
      <dgm:spPr/>
      <dgm:t>
        <a:bodyPr/>
        <a:lstStyle/>
        <a:p>
          <a:endParaRPr lang="en-US"/>
        </a:p>
      </dgm:t>
    </dgm:pt>
    <dgm:pt modelId="{E344C95B-A804-DB46-BD78-3191434455E3}">
      <dgm:prSet phldrT="[Text]"/>
      <dgm:spPr/>
      <dgm:t>
        <a:bodyPr/>
        <a:lstStyle/>
        <a:p>
          <a:endParaRPr lang="en-US" dirty="0"/>
        </a:p>
      </dgm:t>
    </dgm:pt>
    <dgm:pt modelId="{BAA8C26B-FD9B-D941-A0E2-807246609E2F}" type="parTrans" cxnId="{46BBDEAA-895E-C240-9EE0-0662157D9288}">
      <dgm:prSet/>
      <dgm:spPr/>
      <dgm:t>
        <a:bodyPr/>
        <a:lstStyle/>
        <a:p>
          <a:endParaRPr lang="en-US"/>
        </a:p>
      </dgm:t>
    </dgm:pt>
    <dgm:pt modelId="{C5DFC4BB-8E80-844C-BBD1-B90E2877A9C8}" type="sibTrans" cxnId="{46BBDEAA-895E-C240-9EE0-0662157D9288}">
      <dgm:prSet/>
      <dgm:spPr/>
      <dgm:t>
        <a:bodyPr/>
        <a:lstStyle/>
        <a:p>
          <a:endParaRPr lang="en-US"/>
        </a:p>
      </dgm:t>
    </dgm:pt>
    <dgm:pt modelId="{A60EABCB-4940-CC4E-B705-2D64A6D99185}" type="pres">
      <dgm:prSet presAssocID="{970EEE83-E0F5-FC4B-B415-C4B3068019A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A1154DD-6E39-DB4B-BA8B-455E3F2249B7}" type="pres">
      <dgm:prSet presAssocID="{1990D9B4-1E07-F24F-B05E-AD1485131A58}" presName="centerShape" presStyleLbl="node0" presStyleIdx="0" presStyleCnt="1"/>
      <dgm:spPr/>
    </dgm:pt>
    <dgm:pt modelId="{17798660-41AB-C243-8213-FA27EA6A3D57}" type="pres">
      <dgm:prSet presAssocID="{EF81652C-74CB-5D43-B669-BD5020B8C959}" presName="node" presStyleLbl="node1" presStyleIdx="0" presStyleCnt="3">
        <dgm:presLayoutVars>
          <dgm:bulletEnabled val="1"/>
        </dgm:presLayoutVars>
      </dgm:prSet>
      <dgm:spPr/>
    </dgm:pt>
    <dgm:pt modelId="{E38FD856-60A3-5144-990D-6FBCAF658806}" type="pres">
      <dgm:prSet presAssocID="{EF81652C-74CB-5D43-B669-BD5020B8C959}" presName="dummy" presStyleCnt="0"/>
      <dgm:spPr/>
    </dgm:pt>
    <dgm:pt modelId="{BF2C13D1-B843-D740-BF74-1B49BB053684}" type="pres">
      <dgm:prSet presAssocID="{AFA19657-60F6-024D-876A-013914B977A4}" presName="sibTrans" presStyleLbl="sibTrans2D1" presStyleIdx="0" presStyleCnt="3"/>
      <dgm:spPr/>
    </dgm:pt>
    <dgm:pt modelId="{F194ACC1-1476-1144-9574-210C06D7CC92}" type="pres">
      <dgm:prSet presAssocID="{0CADA9A0-F50C-CA42-8D95-B2B00EDD10A2}" presName="node" presStyleLbl="node1" presStyleIdx="1" presStyleCnt="3">
        <dgm:presLayoutVars>
          <dgm:bulletEnabled val="1"/>
        </dgm:presLayoutVars>
      </dgm:prSet>
      <dgm:spPr/>
    </dgm:pt>
    <dgm:pt modelId="{206E7221-D3E8-7B41-91F9-886EE265A6D4}" type="pres">
      <dgm:prSet presAssocID="{0CADA9A0-F50C-CA42-8D95-B2B00EDD10A2}" presName="dummy" presStyleCnt="0"/>
      <dgm:spPr/>
    </dgm:pt>
    <dgm:pt modelId="{944EF98B-2FE4-A844-A39A-631A345E0C93}" type="pres">
      <dgm:prSet presAssocID="{7E4AA636-DB59-944D-AEF4-E93E41EDD552}" presName="sibTrans" presStyleLbl="sibTrans2D1" presStyleIdx="1" presStyleCnt="3"/>
      <dgm:spPr/>
    </dgm:pt>
    <dgm:pt modelId="{3099E337-969F-E242-97D8-A228A17E31E5}" type="pres">
      <dgm:prSet presAssocID="{0E38C296-5A8E-D347-A6DA-F40CF933E30B}" presName="node" presStyleLbl="node1" presStyleIdx="2" presStyleCnt="3">
        <dgm:presLayoutVars>
          <dgm:bulletEnabled val="1"/>
        </dgm:presLayoutVars>
      </dgm:prSet>
      <dgm:spPr/>
    </dgm:pt>
    <dgm:pt modelId="{6D0CF1BB-7EED-C140-B5F4-52FA0CEE9AF0}" type="pres">
      <dgm:prSet presAssocID="{0E38C296-5A8E-D347-A6DA-F40CF933E30B}" presName="dummy" presStyleCnt="0"/>
      <dgm:spPr/>
    </dgm:pt>
    <dgm:pt modelId="{1C9A7D4F-5D75-2845-9B8D-CC7741A2AD05}" type="pres">
      <dgm:prSet presAssocID="{A2BBA797-A2B5-1643-AC3D-BBC3876C2F27}" presName="sibTrans" presStyleLbl="sibTrans2D1" presStyleIdx="2" presStyleCnt="3"/>
      <dgm:spPr/>
    </dgm:pt>
  </dgm:ptLst>
  <dgm:cxnLst>
    <dgm:cxn modelId="{5F2D9BE1-B4E0-2E49-ADC5-900DA627D33D}" type="presOf" srcId="{970EEE83-E0F5-FC4B-B415-C4B3068019AE}" destId="{A60EABCB-4940-CC4E-B705-2D64A6D99185}" srcOrd="0" destOrd="0" presId="urn:microsoft.com/office/officeart/2005/8/layout/radial6"/>
    <dgm:cxn modelId="{83F7328F-A50E-CC4B-B775-3F3303B168B1}" type="presOf" srcId="{AFA19657-60F6-024D-876A-013914B977A4}" destId="{BF2C13D1-B843-D740-BF74-1B49BB053684}" srcOrd="0" destOrd="0" presId="urn:microsoft.com/office/officeart/2005/8/layout/radial6"/>
    <dgm:cxn modelId="{E6DE9F0E-9CAA-9141-ADD5-C9D4701892E3}" type="presOf" srcId="{0CADA9A0-F50C-CA42-8D95-B2B00EDD10A2}" destId="{F194ACC1-1476-1144-9574-210C06D7CC92}" srcOrd="0" destOrd="0" presId="urn:microsoft.com/office/officeart/2005/8/layout/radial6"/>
    <dgm:cxn modelId="{554F6B84-2BDA-1F49-B964-97D620DBF793}" srcId="{1990D9B4-1E07-F24F-B05E-AD1485131A58}" destId="{0CADA9A0-F50C-CA42-8D95-B2B00EDD10A2}" srcOrd="1" destOrd="0" parTransId="{C568A575-13DF-8949-8B02-4A3230651E96}" sibTransId="{7E4AA636-DB59-944D-AEF4-E93E41EDD552}"/>
    <dgm:cxn modelId="{157CD7D4-3E3F-6543-A4FA-632AD20B4D72}" type="presOf" srcId="{1990D9B4-1E07-F24F-B05E-AD1485131A58}" destId="{7A1154DD-6E39-DB4B-BA8B-455E3F2249B7}" srcOrd="0" destOrd="0" presId="urn:microsoft.com/office/officeart/2005/8/layout/radial6"/>
    <dgm:cxn modelId="{692F17FB-1A85-A74A-A96C-B332EECED9D7}" type="presOf" srcId="{0E38C296-5A8E-D347-A6DA-F40CF933E30B}" destId="{3099E337-969F-E242-97D8-A228A17E31E5}" srcOrd="0" destOrd="0" presId="urn:microsoft.com/office/officeart/2005/8/layout/radial6"/>
    <dgm:cxn modelId="{49D504D0-AC91-3841-94CC-C0CA634A3C5A}" srcId="{970EEE83-E0F5-FC4B-B415-C4B3068019AE}" destId="{95A48292-834F-B941-A7EA-1E24C08B3487}" srcOrd="2" destOrd="0" parTransId="{DAC4C0E0-BB7D-1948-9C33-58E6AD9E8221}" sibTransId="{82F4C9D7-8111-2A44-8800-6F6D32373EAE}"/>
    <dgm:cxn modelId="{EE624EC8-823A-A54E-AA8C-B76AD245930E}" type="presOf" srcId="{A2BBA797-A2B5-1643-AC3D-BBC3876C2F27}" destId="{1C9A7D4F-5D75-2845-9B8D-CC7741A2AD05}" srcOrd="0" destOrd="0" presId="urn:microsoft.com/office/officeart/2005/8/layout/radial6"/>
    <dgm:cxn modelId="{46BBDEAA-895E-C240-9EE0-0662157D9288}" srcId="{970EEE83-E0F5-FC4B-B415-C4B3068019AE}" destId="{E344C95B-A804-DB46-BD78-3191434455E3}" srcOrd="1" destOrd="0" parTransId="{BAA8C26B-FD9B-D941-A0E2-807246609E2F}" sibTransId="{C5DFC4BB-8E80-844C-BBD1-B90E2877A9C8}"/>
    <dgm:cxn modelId="{43FE72E1-6607-2148-8797-FEC0E9759116}" type="presOf" srcId="{EF81652C-74CB-5D43-B669-BD5020B8C959}" destId="{17798660-41AB-C243-8213-FA27EA6A3D57}" srcOrd="0" destOrd="0" presId="urn:microsoft.com/office/officeart/2005/8/layout/radial6"/>
    <dgm:cxn modelId="{88B62671-C080-354D-8CEE-CF85EBC166F1}" type="presOf" srcId="{7E4AA636-DB59-944D-AEF4-E93E41EDD552}" destId="{944EF98B-2FE4-A844-A39A-631A345E0C93}" srcOrd="0" destOrd="0" presId="urn:microsoft.com/office/officeart/2005/8/layout/radial6"/>
    <dgm:cxn modelId="{8C59131A-0E91-1E49-96BF-82ECB22835A1}" srcId="{1990D9B4-1E07-F24F-B05E-AD1485131A58}" destId="{0E38C296-5A8E-D347-A6DA-F40CF933E30B}" srcOrd="2" destOrd="0" parTransId="{C4D64DE8-118B-854E-A0E8-F28E364290A5}" sibTransId="{A2BBA797-A2B5-1643-AC3D-BBC3876C2F27}"/>
    <dgm:cxn modelId="{165DA436-5364-E047-B346-10697F922D0E}" srcId="{970EEE83-E0F5-FC4B-B415-C4B3068019AE}" destId="{1990D9B4-1E07-F24F-B05E-AD1485131A58}" srcOrd="0" destOrd="0" parTransId="{88FA9A64-1202-2E4D-8EC8-8D4A7A8BC5E3}" sibTransId="{EC16D078-32CC-4748-AF65-36A02AFC7D75}"/>
    <dgm:cxn modelId="{0AC8D7E4-638C-F047-9571-F222C8D2FB88}" srcId="{1990D9B4-1E07-F24F-B05E-AD1485131A58}" destId="{EF81652C-74CB-5D43-B669-BD5020B8C959}" srcOrd="0" destOrd="0" parTransId="{30BAAB27-B976-EB4F-AA4B-1512950C3324}" sibTransId="{AFA19657-60F6-024D-876A-013914B977A4}"/>
    <dgm:cxn modelId="{C0C6EBB0-8E2B-744C-894A-682178E2E577}" type="presParOf" srcId="{A60EABCB-4940-CC4E-B705-2D64A6D99185}" destId="{7A1154DD-6E39-DB4B-BA8B-455E3F2249B7}" srcOrd="0" destOrd="0" presId="urn:microsoft.com/office/officeart/2005/8/layout/radial6"/>
    <dgm:cxn modelId="{1BD6DAA9-363D-8F4E-9DBC-ED1CB99F97DD}" type="presParOf" srcId="{A60EABCB-4940-CC4E-B705-2D64A6D99185}" destId="{17798660-41AB-C243-8213-FA27EA6A3D57}" srcOrd="1" destOrd="0" presId="urn:microsoft.com/office/officeart/2005/8/layout/radial6"/>
    <dgm:cxn modelId="{2EDE35B9-A42B-A141-8E3F-A62C85E1665F}" type="presParOf" srcId="{A60EABCB-4940-CC4E-B705-2D64A6D99185}" destId="{E38FD856-60A3-5144-990D-6FBCAF658806}" srcOrd="2" destOrd="0" presId="urn:microsoft.com/office/officeart/2005/8/layout/radial6"/>
    <dgm:cxn modelId="{86E49E3D-F4CA-5240-AB3F-64CBED23491D}" type="presParOf" srcId="{A60EABCB-4940-CC4E-B705-2D64A6D99185}" destId="{BF2C13D1-B843-D740-BF74-1B49BB053684}" srcOrd="3" destOrd="0" presId="urn:microsoft.com/office/officeart/2005/8/layout/radial6"/>
    <dgm:cxn modelId="{337CA5FF-74CF-7A4D-B9AE-A902A3FAAD8D}" type="presParOf" srcId="{A60EABCB-4940-CC4E-B705-2D64A6D99185}" destId="{F194ACC1-1476-1144-9574-210C06D7CC92}" srcOrd="4" destOrd="0" presId="urn:microsoft.com/office/officeart/2005/8/layout/radial6"/>
    <dgm:cxn modelId="{C6D46087-C6DD-8A43-9F82-CEF86F7BC9F8}" type="presParOf" srcId="{A60EABCB-4940-CC4E-B705-2D64A6D99185}" destId="{206E7221-D3E8-7B41-91F9-886EE265A6D4}" srcOrd="5" destOrd="0" presId="urn:microsoft.com/office/officeart/2005/8/layout/radial6"/>
    <dgm:cxn modelId="{391FB8E8-201A-1D4C-9540-CE2980BE5D87}" type="presParOf" srcId="{A60EABCB-4940-CC4E-B705-2D64A6D99185}" destId="{944EF98B-2FE4-A844-A39A-631A345E0C93}" srcOrd="6" destOrd="0" presId="urn:microsoft.com/office/officeart/2005/8/layout/radial6"/>
    <dgm:cxn modelId="{14D9CE89-201A-0449-AE93-EE3D12A3A5C2}" type="presParOf" srcId="{A60EABCB-4940-CC4E-B705-2D64A6D99185}" destId="{3099E337-969F-E242-97D8-A228A17E31E5}" srcOrd="7" destOrd="0" presId="urn:microsoft.com/office/officeart/2005/8/layout/radial6"/>
    <dgm:cxn modelId="{89D1325E-E451-964F-9B89-294B4A89CF12}" type="presParOf" srcId="{A60EABCB-4940-CC4E-B705-2D64A6D99185}" destId="{6D0CF1BB-7EED-C140-B5F4-52FA0CEE9AF0}" srcOrd="8" destOrd="0" presId="urn:microsoft.com/office/officeart/2005/8/layout/radial6"/>
    <dgm:cxn modelId="{DF1CE905-7B09-7946-8AEA-D4AB40A43542}" type="presParOf" srcId="{A60EABCB-4940-CC4E-B705-2D64A6D99185}" destId="{1C9A7D4F-5D75-2845-9B8D-CC7741A2AD05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9344DF-15E0-E846-88F0-E49B8130A54F}">
      <dsp:nvSpPr>
        <dsp:cNvPr id="0" name=""/>
        <dsp:cNvSpPr/>
      </dsp:nvSpPr>
      <dsp:spPr>
        <a:xfrm>
          <a:off x="3112944" y="2168156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Beam Loss</a:t>
          </a:r>
          <a:endParaRPr lang="en-US" sz="3000" kern="1200" dirty="0"/>
        </a:p>
      </dsp:txBody>
      <dsp:txXfrm>
        <a:off x="3112944" y="2168156"/>
        <a:ext cx="1546510" cy="1546510"/>
      </dsp:txXfrm>
    </dsp:sp>
    <dsp:sp modelId="{F159AFE5-41E9-204E-A090-2F5CF7DE3B59}">
      <dsp:nvSpPr>
        <dsp:cNvPr id="0" name=""/>
        <dsp:cNvSpPr/>
      </dsp:nvSpPr>
      <dsp:spPr>
        <a:xfrm rot="16200000">
          <a:off x="3722446" y="1605550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6200000">
        <a:off x="3722446" y="1605550"/>
        <a:ext cx="327507" cy="525813"/>
      </dsp:txXfrm>
    </dsp:sp>
    <dsp:sp modelId="{F9599FB1-FCE1-964A-9C31-42F002414173}">
      <dsp:nvSpPr>
        <dsp:cNvPr id="0" name=""/>
        <dsp:cNvSpPr/>
      </dsp:nvSpPr>
      <dsp:spPr>
        <a:xfrm>
          <a:off x="3112944" y="3708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Aperture</a:t>
          </a:r>
          <a:endParaRPr lang="en-US" sz="2100" kern="1200" dirty="0"/>
        </a:p>
      </dsp:txBody>
      <dsp:txXfrm>
        <a:off x="3112944" y="3708"/>
        <a:ext cx="1546510" cy="1546510"/>
      </dsp:txXfrm>
    </dsp:sp>
    <dsp:sp modelId="{7D828FF4-8800-C148-A3D9-AA690961EBF2}">
      <dsp:nvSpPr>
        <dsp:cNvPr id="0" name=""/>
        <dsp:cNvSpPr/>
      </dsp:nvSpPr>
      <dsp:spPr>
        <a:xfrm rot="1800000">
          <a:off x="4651652" y="3214982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800000">
        <a:off x="4651652" y="3214982"/>
        <a:ext cx="327507" cy="525813"/>
      </dsp:txXfrm>
    </dsp:sp>
    <dsp:sp modelId="{26EEFEE5-3734-234F-BDF0-3A69593A17ED}">
      <dsp:nvSpPr>
        <dsp:cNvPr id="0" name=""/>
        <dsp:cNvSpPr/>
      </dsp:nvSpPr>
      <dsp:spPr>
        <a:xfrm>
          <a:off x="4987412" y="3250381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Beam phase space</a:t>
          </a:r>
          <a:endParaRPr lang="en-US" sz="2100" kern="1200" dirty="0"/>
        </a:p>
      </dsp:txBody>
      <dsp:txXfrm>
        <a:off x="4987412" y="3250381"/>
        <a:ext cx="1546510" cy="1546510"/>
      </dsp:txXfrm>
    </dsp:sp>
    <dsp:sp modelId="{6C199DEE-4834-D545-97C8-0AB723063F86}">
      <dsp:nvSpPr>
        <dsp:cNvPr id="0" name=""/>
        <dsp:cNvSpPr/>
      </dsp:nvSpPr>
      <dsp:spPr>
        <a:xfrm rot="9000000">
          <a:off x="2793239" y="3214982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9000000">
        <a:off x="2793239" y="3214982"/>
        <a:ext cx="327507" cy="525813"/>
      </dsp:txXfrm>
    </dsp:sp>
    <dsp:sp modelId="{152B96B8-5A0E-474E-81A1-CD9957455481}">
      <dsp:nvSpPr>
        <dsp:cNvPr id="0" name=""/>
        <dsp:cNvSpPr/>
      </dsp:nvSpPr>
      <dsp:spPr>
        <a:xfrm>
          <a:off x="1238477" y="3250381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MPS limits</a:t>
          </a:r>
          <a:endParaRPr lang="en-US" sz="2100" kern="1200" dirty="0"/>
        </a:p>
      </dsp:txBody>
      <dsp:txXfrm>
        <a:off x="1238477" y="3250381"/>
        <a:ext cx="1546510" cy="154651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9344DF-15E0-E846-88F0-E49B8130A54F}">
      <dsp:nvSpPr>
        <dsp:cNvPr id="0" name=""/>
        <dsp:cNvSpPr/>
      </dsp:nvSpPr>
      <dsp:spPr>
        <a:xfrm>
          <a:off x="3112944" y="2168156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Beam Loss</a:t>
          </a:r>
          <a:endParaRPr lang="en-US" sz="3000" kern="1200" dirty="0"/>
        </a:p>
      </dsp:txBody>
      <dsp:txXfrm>
        <a:off x="3112944" y="2168156"/>
        <a:ext cx="1546510" cy="1546510"/>
      </dsp:txXfrm>
    </dsp:sp>
    <dsp:sp modelId="{F159AFE5-41E9-204E-A090-2F5CF7DE3B59}">
      <dsp:nvSpPr>
        <dsp:cNvPr id="0" name=""/>
        <dsp:cNvSpPr/>
      </dsp:nvSpPr>
      <dsp:spPr>
        <a:xfrm rot="16200000">
          <a:off x="3722446" y="1605550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6200000">
        <a:off x="3722446" y="1605550"/>
        <a:ext cx="327507" cy="525813"/>
      </dsp:txXfrm>
    </dsp:sp>
    <dsp:sp modelId="{F9599FB1-FCE1-964A-9C31-42F002414173}">
      <dsp:nvSpPr>
        <dsp:cNvPr id="0" name=""/>
        <dsp:cNvSpPr/>
      </dsp:nvSpPr>
      <dsp:spPr>
        <a:xfrm>
          <a:off x="3112944" y="3708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Aperture</a:t>
          </a:r>
          <a:endParaRPr lang="en-US" sz="2100" kern="1200" dirty="0"/>
        </a:p>
      </dsp:txBody>
      <dsp:txXfrm>
        <a:off x="3112944" y="3708"/>
        <a:ext cx="1546510" cy="1546510"/>
      </dsp:txXfrm>
    </dsp:sp>
    <dsp:sp modelId="{7D828FF4-8800-C148-A3D9-AA690961EBF2}">
      <dsp:nvSpPr>
        <dsp:cNvPr id="0" name=""/>
        <dsp:cNvSpPr/>
      </dsp:nvSpPr>
      <dsp:spPr>
        <a:xfrm rot="1800000">
          <a:off x="4651652" y="3214982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800000">
        <a:off x="4651652" y="3214982"/>
        <a:ext cx="327507" cy="525813"/>
      </dsp:txXfrm>
    </dsp:sp>
    <dsp:sp modelId="{26EEFEE5-3734-234F-BDF0-3A69593A17ED}">
      <dsp:nvSpPr>
        <dsp:cNvPr id="0" name=""/>
        <dsp:cNvSpPr/>
      </dsp:nvSpPr>
      <dsp:spPr>
        <a:xfrm>
          <a:off x="4987412" y="3250381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Beam phase space</a:t>
          </a:r>
          <a:endParaRPr lang="en-US" sz="2100" kern="1200" dirty="0"/>
        </a:p>
      </dsp:txBody>
      <dsp:txXfrm>
        <a:off x="4987412" y="3250381"/>
        <a:ext cx="1546510" cy="1546510"/>
      </dsp:txXfrm>
    </dsp:sp>
    <dsp:sp modelId="{6C199DEE-4834-D545-97C8-0AB723063F86}">
      <dsp:nvSpPr>
        <dsp:cNvPr id="0" name=""/>
        <dsp:cNvSpPr/>
      </dsp:nvSpPr>
      <dsp:spPr>
        <a:xfrm rot="9000000">
          <a:off x="2793239" y="3214982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9000000">
        <a:off x="2793239" y="3214982"/>
        <a:ext cx="327507" cy="525813"/>
      </dsp:txXfrm>
    </dsp:sp>
    <dsp:sp modelId="{152B96B8-5A0E-474E-81A1-CD9957455481}">
      <dsp:nvSpPr>
        <dsp:cNvPr id="0" name=""/>
        <dsp:cNvSpPr/>
      </dsp:nvSpPr>
      <dsp:spPr>
        <a:xfrm>
          <a:off x="1238477" y="3250381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MPS limits</a:t>
          </a:r>
          <a:endParaRPr lang="en-US" sz="2100" kern="1200" dirty="0"/>
        </a:p>
      </dsp:txBody>
      <dsp:txXfrm>
        <a:off x="1238477" y="3250381"/>
        <a:ext cx="1546510" cy="154651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9344DF-15E0-E846-88F0-E49B8130A54F}">
      <dsp:nvSpPr>
        <dsp:cNvPr id="0" name=""/>
        <dsp:cNvSpPr/>
      </dsp:nvSpPr>
      <dsp:spPr>
        <a:xfrm>
          <a:off x="3112944" y="2168156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Beam Loss</a:t>
          </a:r>
          <a:endParaRPr lang="en-US" sz="3000" kern="1200" dirty="0"/>
        </a:p>
      </dsp:txBody>
      <dsp:txXfrm>
        <a:off x="3112944" y="2168156"/>
        <a:ext cx="1546510" cy="1546510"/>
      </dsp:txXfrm>
    </dsp:sp>
    <dsp:sp modelId="{F159AFE5-41E9-204E-A090-2F5CF7DE3B59}">
      <dsp:nvSpPr>
        <dsp:cNvPr id="0" name=""/>
        <dsp:cNvSpPr/>
      </dsp:nvSpPr>
      <dsp:spPr>
        <a:xfrm rot="16200000">
          <a:off x="3722446" y="1605550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6200000">
        <a:off x="3722446" y="1605550"/>
        <a:ext cx="327507" cy="525813"/>
      </dsp:txXfrm>
    </dsp:sp>
    <dsp:sp modelId="{F9599FB1-FCE1-964A-9C31-42F002414173}">
      <dsp:nvSpPr>
        <dsp:cNvPr id="0" name=""/>
        <dsp:cNvSpPr/>
      </dsp:nvSpPr>
      <dsp:spPr>
        <a:xfrm>
          <a:off x="3112944" y="3708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Aperture</a:t>
          </a:r>
          <a:endParaRPr lang="en-US" sz="2100" kern="1200" dirty="0"/>
        </a:p>
      </dsp:txBody>
      <dsp:txXfrm>
        <a:off x="3112944" y="3708"/>
        <a:ext cx="1546510" cy="1546510"/>
      </dsp:txXfrm>
    </dsp:sp>
    <dsp:sp modelId="{7D828FF4-8800-C148-A3D9-AA690961EBF2}">
      <dsp:nvSpPr>
        <dsp:cNvPr id="0" name=""/>
        <dsp:cNvSpPr/>
      </dsp:nvSpPr>
      <dsp:spPr>
        <a:xfrm rot="1800000">
          <a:off x="4651652" y="3214982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800000">
        <a:off x="4651652" y="3214982"/>
        <a:ext cx="327507" cy="525813"/>
      </dsp:txXfrm>
    </dsp:sp>
    <dsp:sp modelId="{26EEFEE5-3734-234F-BDF0-3A69593A17ED}">
      <dsp:nvSpPr>
        <dsp:cNvPr id="0" name=""/>
        <dsp:cNvSpPr/>
      </dsp:nvSpPr>
      <dsp:spPr>
        <a:xfrm>
          <a:off x="4987412" y="3250381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Beam phase space</a:t>
          </a:r>
          <a:endParaRPr lang="en-US" sz="2100" kern="1200" dirty="0"/>
        </a:p>
      </dsp:txBody>
      <dsp:txXfrm>
        <a:off x="4987412" y="3250381"/>
        <a:ext cx="1546510" cy="1546510"/>
      </dsp:txXfrm>
    </dsp:sp>
    <dsp:sp modelId="{6C199DEE-4834-D545-97C8-0AB723063F86}">
      <dsp:nvSpPr>
        <dsp:cNvPr id="0" name=""/>
        <dsp:cNvSpPr/>
      </dsp:nvSpPr>
      <dsp:spPr>
        <a:xfrm rot="9000000">
          <a:off x="2793239" y="3214982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9000000">
        <a:off x="2793239" y="3214982"/>
        <a:ext cx="327507" cy="525813"/>
      </dsp:txXfrm>
    </dsp:sp>
    <dsp:sp modelId="{152B96B8-5A0E-474E-81A1-CD9957455481}">
      <dsp:nvSpPr>
        <dsp:cNvPr id="0" name=""/>
        <dsp:cNvSpPr/>
      </dsp:nvSpPr>
      <dsp:spPr>
        <a:xfrm>
          <a:off x="1238477" y="3250381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MPS limits</a:t>
          </a:r>
          <a:endParaRPr lang="en-US" sz="2100" kern="1200" dirty="0"/>
        </a:p>
      </dsp:txBody>
      <dsp:txXfrm>
        <a:off x="1238477" y="3250381"/>
        <a:ext cx="1546510" cy="154651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9344DF-15E0-E846-88F0-E49B8130A54F}">
      <dsp:nvSpPr>
        <dsp:cNvPr id="0" name=""/>
        <dsp:cNvSpPr/>
      </dsp:nvSpPr>
      <dsp:spPr>
        <a:xfrm>
          <a:off x="3112944" y="2168156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Beam Loss</a:t>
          </a:r>
          <a:endParaRPr lang="en-US" sz="3000" kern="1200" dirty="0"/>
        </a:p>
      </dsp:txBody>
      <dsp:txXfrm>
        <a:off x="3112944" y="2168156"/>
        <a:ext cx="1546510" cy="1546510"/>
      </dsp:txXfrm>
    </dsp:sp>
    <dsp:sp modelId="{F159AFE5-41E9-204E-A090-2F5CF7DE3B59}">
      <dsp:nvSpPr>
        <dsp:cNvPr id="0" name=""/>
        <dsp:cNvSpPr/>
      </dsp:nvSpPr>
      <dsp:spPr>
        <a:xfrm rot="16200000">
          <a:off x="3722446" y="1605550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6200000">
        <a:off x="3722446" y="1605550"/>
        <a:ext cx="327507" cy="525813"/>
      </dsp:txXfrm>
    </dsp:sp>
    <dsp:sp modelId="{F9599FB1-FCE1-964A-9C31-42F002414173}">
      <dsp:nvSpPr>
        <dsp:cNvPr id="0" name=""/>
        <dsp:cNvSpPr/>
      </dsp:nvSpPr>
      <dsp:spPr>
        <a:xfrm>
          <a:off x="3112944" y="3708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Aperture</a:t>
          </a:r>
          <a:endParaRPr lang="en-US" sz="2100" kern="1200" dirty="0"/>
        </a:p>
      </dsp:txBody>
      <dsp:txXfrm>
        <a:off x="3112944" y="3708"/>
        <a:ext cx="1546510" cy="1546510"/>
      </dsp:txXfrm>
    </dsp:sp>
    <dsp:sp modelId="{7D828FF4-8800-C148-A3D9-AA690961EBF2}">
      <dsp:nvSpPr>
        <dsp:cNvPr id="0" name=""/>
        <dsp:cNvSpPr/>
      </dsp:nvSpPr>
      <dsp:spPr>
        <a:xfrm rot="1800000">
          <a:off x="4651652" y="3214982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800000">
        <a:off x="4651652" y="3214982"/>
        <a:ext cx="327507" cy="525813"/>
      </dsp:txXfrm>
    </dsp:sp>
    <dsp:sp modelId="{26EEFEE5-3734-234F-BDF0-3A69593A17ED}">
      <dsp:nvSpPr>
        <dsp:cNvPr id="0" name=""/>
        <dsp:cNvSpPr/>
      </dsp:nvSpPr>
      <dsp:spPr>
        <a:xfrm>
          <a:off x="4987412" y="3250381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Beam phase space</a:t>
          </a:r>
          <a:endParaRPr lang="en-US" sz="2100" kern="1200" dirty="0"/>
        </a:p>
      </dsp:txBody>
      <dsp:txXfrm>
        <a:off x="4987412" y="3250381"/>
        <a:ext cx="1546510" cy="1546510"/>
      </dsp:txXfrm>
    </dsp:sp>
    <dsp:sp modelId="{6C199DEE-4834-D545-97C8-0AB723063F86}">
      <dsp:nvSpPr>
        <dsp:cNvPr id="0" name=""/>
        <dsp:cNvSpPr/>
      </dsp:nvSpPr>
      <dsp:spPr>
        <a:xfrm rot="9000000">
          <a:off x="2793239" y="3214982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9000000">
        <a:off x="2793239" y="3214982"/>
        <a:ext cx="327507" cy="525813"/>
      </dsp:txXfrm>
    </dsp:sp>
    <dsp:sp modelId="{152B96B8-5A0E-474E-81A1-CD9957455481}">
      <dsp:nvSpPr>
        <dsp:cNvPr id="0" name=""/>
        <dsp:cNvSpPr/>
      </dsp:nvSpPr>
      <dsp:spPr>
        <a:xfrm>
          <a:off x="1238477" y="3250381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MPS limits</a:t>
          </a:r>
          <a:endParaRPr lang="en-US" sz="2100" kern="1200" dirty="0"/>
        </a:p>
      </dsp:txBody>
      <dsp:txXfrm>
        <a:off x="1238477" y="3250381"/>
        <a:ext cx="1546510" cy="154651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9344DF-15E0-E846-88F0-E49B8130A54F}">
      <dsp:nvSpPr>
        <dsp:cNvPr id="0" name=""/>
        <dsp:cNvSpPr/>
      </dsp:nvSpPr>
      <dsp:spPr>
        <a:xfrm>
          <a:off x="3112944" y="2168156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Beam Loss</a:t>
          </a:r>
          <a:endParaRPr lang="en-US" sz="3000" kern="1200" dirty="0"/>
        </a:p>
      </dsp:txBody>
      <dsp:txXfrm>
        <a:off x="3112944" y="2168156"/>
        <a:ext cx="1546510" cy="1546510"/>
      </dsp:txXfrm>
    </dsp:sp>
    <dsp:sp modelId="{F159AFE5-41E9-204E-A090-2F5CF7DE3B59}">
      <dsp:nvSpPr>
        <dsp:cNvPr id="0" name=""/>
        <dsp:cNvSpPr/>
      </dsp:nvSpPr>
      <dsp:spPr>
        <a:xfrm rot="16200000">
          <a:off x="3722446" y="1605550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6200000">
        <a:off x="3722446" y="1605550"/>
        <a:ext cx="327507" cy="525813"/>
      </dsp:txXfrm>
    </dsp:sp>
    <dsp:sp modelId="{F9599FB1-FCE1-964A-9C31-42F002414173}">
      <dsp:nvSpPr>
        <dsp:cNvPr id="0" name=""/>
        <dsp:cNvSpPr/>
      </dsp:nvSpPr>
      <dsp:spPr>
        <a:xfrm>
          <a:off x="3112944" y="3708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Aperture</a:t>
          </a:r>
          <a:endParaRPr lang="en-US" sz="2100" kern="1200" dirty="0"/>
        </a:p>
      </dsp:txBody>
      <dsp:txXfrm>
        <a:off x="3112944" y="3708"/>
        <a:ext cx="1546510" cy="1546510"/>
      </dsp:txXfrm>
    </dsp:sp>
    <dsp:sp modelId="{7D828FF4-8800-C148-A3D9-AA690961EBF2}">
      <dsp:nvSpPr>
        <dsp:cNvPr id="0" name=""/>
        <dsp:cNvSpPr/>
      </dsp:nvSpPr>
      <dsp:spPr>
        <a:xfrm rot="1800000">
          <a:off x="4651652" y="3214982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800000">
        <a:off x="4651652" y="3214982"/>
        <a:ext cx="327507" cy="525813"/>
      </dsp:txXfrm>
    </dsp:sp>
    <dsp:sp modelId="{26EEFEE5-3734-234F-BDF0-3A69593A17ED}">
      <dsp:nvSpPr>
        <dsp:cNvPr id="0" name=""/>
        <dsp:cNvSpPr/>
      </dsp:nvSpPr>
      <dsp:spPr>
        <a:xfrm>
          <a:off x="4987412" y="3250381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Beam phase space</a:t>
          </a:r>
          <a:endParaRPr lang="en-US" sz="2100" kern="1200" dirty="0"/>
        </a:p>
      </dsp:txBody>
      <dsp:txXfrm>
        <a:off x="4987412" y="3250381"/>
        <a:ext cx="1546510" cy="1546510"/>
      </dsp:txXfrm>
    </dsp:sp>
    <dsp:sp modelId="{6C199DEE-4834-D545-97C8-0AB723063F86}">
      <dsp:nvSpPr>
        <dsp:cNvPr id="0" name=""/>
        <dsp:cNvSpPr/>
      </dsp:nvSpPr>
      <dsp:spPr>
        <a:xfrm rot="9000000">
          <a:off x="2793239" y="3214982"/>
          <a:ext cx="327507" cy="5258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9000000">
        <a:off x="2793239" y="3214982"/>
        <a:ext cx="327507" cy="525813"/>
      </dsp:txXfrm>
    </dsp:sp>
    <dsp:sp modelId="{152B96B8-5A0E-474E-81A1-CD9957455481}">
      <dsp:nvSpPr>
        <dsp:cNvPr id="0" name=""/>
        <dsp:cNvSpPr/>
      </dsp:nvSpPr>
      <dsp:spPr>
        <a:xfrm>
          <a:off x="1238477" y="3250381"/>
          <a:ext cx="1546510" cy="1546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MPS limits</a:t>
          </a:r>
          <a:endParaRPr lang="en-US" sz="2100" kern="1200" dirty="0"/>
        </a:p>
      </dsp:txBody>
      <dsp:txXfrm>
        <a:off x="1238477" y="3250381"/>
        <a:ext cx="1546510" cy="154651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9A7D4F-5D75-2845-9B8D-CC7741A2AD05}">
      <dsp:nvSpPr>
        <dsp:cNvPr id="0" name=""/>
        <dsp:cNvSpPr/>
      </dsp:nvSpPr>
      <dsp:spPr>
        <a:xfrm>
          <a:off x="1910555" y="592186"/>
          <a:ext cx="3951288" cy="3951288"/>
        </a:xfrm>
        <a:prstGeom prst="blockArc">
          <a:avLst>
            <a:gd name="adj1" fmla="val 9000000"/>
            <a:gd name="adj2" fmla="val 16200000"/>
            <a:gd name="adj3" fmla="val 463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4EF98B-2FE4-A844-A39A-631A345E0C93}">
      <dsp:nvSpPr>
        <dsp:cNvPr id="0" name=""/>
        <dsp:cNvSpPr/>
      </dsp:nvSpPr>
      <dsp:spPr>
        <a:xfrm>
          <a:off x="1910555" y="592186"/>
          <a:ext cx="3951288" cy="3951288"/>
        </a:xfrm>
        <a:prstGeom prst="blockArc">
          <a:avLst>
            <a:gd name="adj1" fmla="val 1800000"/>
            <a:gd name="adj2" fmla="val 9000000"/>
            <a:gd name="adj3" fmla="val 463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2C13D1-B843-D740-BF74-1B49BB053684}">
      <dsp:nvSpPr>
        <dsp:cNvPr id="0" name=""/>
        <dsp:cNvSpPr/>
      </dsp:nvSpPr>
      <dsp:spPr>
        <a:xfrm>
          <a:off x="1910555" y="592186"/>
          <a:ext cx="3951288" cy="3951288"/>
        </a:xfrm>
        <a:prstGeom prst="blockArc">
          <a:avLst>
            <a:gd name="adj1" fmla="val 16200000"/>
            <a:gd name="adj2" fmla="val 1800000"/>
            <a:gd name="adj3" fmla="val 463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1154DD-6E39-DB4B-BA8B-455E3F2249B7}">
      <dsp:nvSpPr>
        <dsp:cNvPr id="0" name=""/>
        <dsp:cNvSpPr/>
      </dsp:nvSpPr>
      <dsp:spPr>
        <a:xfrm>
          <a:off x="2977269" y="1658899"/>
          <a:ext cx="1817861" cy="18178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Beam Loss</a:t>
          </a:r>
          <a:endParaRPr lang="en-US" sz="3600" kern="1200" dirty="0"/>
        </a:p>
      </dsp:txBody>
      <dsp:txXfrm>
        <a:off x="2977269" y="1658899"/>
        <a:ext cx="1817861" cy="1817861"/>
      </dsp:txXfrm>
    </dsp:sp>
    <dsp:sp modelId="{17798660-41AB-C243-8213-FA27EA6A3D57}">
      <dsp:nvSpPr>
        <dsp:cNvPr id="0" name=""/>
        <dsp:cNvSpPr/>
      </dsp:nvSpPr>
      <dsp:spPr>
        <a:xfrm>
          <a:off x="3249948" y="1744"/>
          <a:ext cx="1272502" cy="12725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Aperture</a:t>
          </a:r>
          <a:endParaRPr lang="en-US" sz="1700" kern="1200" dirty="0"/>
        </a:p>
      </dsp:txBody>
      <dsp:txXfrm>
        <a:off x="3249948" y="1744"/>
        <a:ext cx="1272502" cy="1272502"/>
      </dsp:txXfrm>
    </dsp:sp>
    <dsp:sp modelId="{F194ACC1-1476-1144-9574-210C06D7CC92}">
      <dsp:nvSpPr>
        <dsp:cNvPr id="0" name=""/>
        <dsp:cNvSpPr/>
      </dsp:nvSpPr>
      <dsp:spPr>
        <a:xfrm>
          <a:off x="4921233" y="2896495"/>
          <a:ext cx="1272502" cy="12725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Beam phase space</a:t>
          </a:r>
          <a:endParaRPr lang="en-US" sz="1700" kern="1200" dirty="0"/>
        </a:p>
      </dsp:txBody>
      <dsp:txXfrm>
        <a:off x="4921233" y="2896495"/>
        <a:ext cx="1272502" cy="1272502"/>
      </dsp:txXfrm>
    </dsp:sp>
    <dsp:sp modelId="{3099E337-969F-E242-97D8-A228A17E31E5}">
      <dsp:nvSpPr>
        <dsp:cNvPr id="0" name=""/>
        <dsp:cNvSpPr/>
      </dsp:nvSpPr>
      <dsp:spPr>
        <a:xfrm>
          <a:off x="1578663" y="2896495"/>
          <a:ext cx="1272502" cy="12725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MPS limits</a:t>
          </a:r>
          <a:endParaRPr lang="en-US" sz="1700" kern="1200" dirty="0"/>
        </a:p>
      </dsp:txBody>
      <dsp:txXfrm>
        <a:off x="1578663" y="2896495"/>
        <a:ext cx="1272502" cy="1272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12" charset="0"/>
                <a:ea typeface="Arial Unicode MS" pitchFamily="-112" charset="0"/>
                <a:cs typeface="Arial Unicode MS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-112" charset="0"/>
                <a:ea typeface="Arial Unicode MS" pitchFamily="-112" charset="0"/>
                <a:cs typeface="Arial Unicode MS" pitchFamily="-112" charset="0"/>
              </a:defRPr>
            </a:lvl1pPr>
          </a:lstStyle>
          <a:p>
            <a:pPr>
              <a:defRPr/>
            </a:pPr>
            <a:fld id="{2CF3D5CE-D74F-B94F-B032-4D536BE10DAB}" type="datetimeFigureOut">
              <a:rPr lang="en-US"/>
              <a:pPr>
                <a:defRPr/>
              </a:pPr>
              <a:t>2/22/10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12" charset="0"/>
                <a:ea typeface="Arial Unicode MS" pitchFamily="-112" charset="0"/>
                <a:cs typeface="Arial Unicode MS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-112" charset="0"/>
                <a:ea typeface="Arial Unicode MS" pitchFamily="-112" charset="0"/>
                <a:cs typeface="Arial Unicode MS" pitchFamily="-112" charset="0"/>
              </a:defRPr>
            </a:lvl1pPr>
          </a:lstStyle>
          <a:p>
            <a:pPr>
              <a:defRPr/>
            </a:pPr>
            <a:fld id="{6DD473A7-3971-FB43-B4EF-20F1F6756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fld id="{3580CC88-D8C8-FB4F-ABDA-E67D18957F54}" type="datetime1">
              <a:rPr lang="en-US"/>
              <a:pPr>
                <a:defRPr/>
              </a:pPr>
              <a:t>2/22/10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fld id="{162EDA96-532F-D24F-BB16-C8875BCED4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9" charset="-128"/>
        <a:cs typeface="ヒラギノ角ゴ Pro W3" pitchFamily="-109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2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emf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1024_greendot_divid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838200"/>
            <a:ext cx="784860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295400" y="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pitchFamily="-109" charset="0"/>
              <a:ea typeface="Arial Unicode MS" pitchFamily="-109" charset="0"/>
              <a:cs typeface="Arial Unicode MS" pitchFamily="-109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828800" y="0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pitchFamily="-109" charset="0"/>
              <a:ea typeface="Arial Unicode MS" pitchFamily="-109" charset="0"/>
              <a:cs typeface="Arial Unicode MS" pitchFamily="-109" charset="0"/>
            </a:endParaRPr>
          </a:p>
        </p:txBody>
      </p:sp>
      <p:pic>
        <p:nvPicPr>
          <p:cNvPr id="7" name="Picture 11" descr="1024_greendot_divid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6000"/>
            <a:ext cx="91440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7" descr="ilccolor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12713" y="0"/>
            <a:ext cx="601662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xfel-logo.emf"/>
          <p:cNvPicPr>
            <a:picLocks noChangeAspect="1"/>
          </p:cNvPicPr>
          <p:nvPr userDrawn="1"/>
        </p:nvPicPr>
        <p:blipFill>
          <a:blip r:embed="rId4"/>
          <a:srcRect t="8333" r="6097" b="16667"/>
          <a:stretch>
            <a:fillRect/>
          </a:stretch>
        </p:blipFill>
        <p:spPr bwMode="auto">
          <a:xfrm>
            <a:off x="112713" y="428625"/>
            <a:ext cx="815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flash-logo-new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134938" y="822325"/>
            <a:ext cx="792162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7620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248400"/>
            <a:ext cx="31242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22-02-10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362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BAB5C-1E6F-0F47-A93E-CEA57F082A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2438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22-02-10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B007E-4222-214E-8BB9-30D37CB860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2438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22-02-10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3C22E-6F4B-144E-972C-71611116D7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2438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22-02-10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ED3F6-AABA-4740-B347-DA0BEEF435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2438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22-02-10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D75A1-E8CE-4848-9458-A3B1C0B9EA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2438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22-02-10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6572E-5E24-7A46-B099-2E52F91FBA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2438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22-02-10</a:t>
            </a: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68D17-D5C9-FD46-9C52-988157F7AD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2438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22-02-10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D9C2A-CEDC-0B49-8D8B-8409DFA763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2438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22-02-10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3BED1-A40B-3547-A817-59031E40FA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2438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22-02-10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AB97F-0D16-F645-9EBD-61BA9A675E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2438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22-02-10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42519-0BD4-3C43-A693-D2A699AF89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emf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1613"/>
            <a:ext cx="60198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1">
                <a:solidFill>
                  <a:srgbClr val="23346C"/>
                </a:solidFill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r>
              <a:rPr lang="en-US" smtClean="0"/>
              <a:t>N. Walker - Long Bunch Train Workshop</a:t>
            </a:r>
            <a:endParaRPr lang="en-GB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-109" charset="0"/>
                <a:ea typeface="Arial Unicode MS" pitchFamily="-109" charset="0"/>
                <a:cs typeface="Arial Unicode MS" pitchFamily="-109" charset="0"/>
              </a:defRPr>
            </a:lvl1pPr>
          </a:lstStyle>
          <a:p>
            <a:pPr>
              <a:defRPr/>
            </a:pPr>
            <a:fld id="{CA5A7C20-A910-BD4B-909D-88B3725ECB1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295400" y="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pitchFamily="-109" charset="0"/>
              <a:ea typeface="Arial Unicode MS" pitchFamily="-109" charset="0"/>
              <a:cs typeface="Arial Unicode MS" pitchFamily="-109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828800" y="0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pitchFamily="-109" charset="0"/>
              <a:ea typeface="Arial Unicode MS" pitchFamily="-109" charset="0"/>
              <a:cs typeface="Arial Unicode MS" pitchFamily="-109" charset="0"/>
            </a:endParaRPr>
          </a:p>
        </p:txBody>
      </p:sp>
      <p:sp>
        <p:nvSpPr>
          <p:cNvPr id="1031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071563" y="76200"/>
            <a:ext cx="73580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1032" name="Picture 9" descr="1024_greendot_divider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248400"/>
            <a:ext cx="91440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0" descr="ilccolo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12713" y="0"/>
            <a:ext cx="601662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1" descr="1024_greendot_divider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92175" y="838200"/>
            <a:ext cx="8251825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5" descr="xfel-logo.emf"/>
          <p:cNvPicPr>
            <a:picLocks noChangeAspect="1"/>
          </p:cNvPicPr>
          <p:nvPr/>
        </p:nvPicPr>
        <p:blipFill>
          <a:blip r:embed="rId15"/>
          <a:srcRect t="8333" r="6097" b="16667"/>
          <a:stretch>
            <a:fillRect/>
          </a:stretch>
        </p:blipFill>
        <p:spPr bwMode="auto">
          <a:xfrm>
            <a:off x="112713" y="428625"/>
            <a:ext cx="815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8" descr="flash-logo-new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134938" y="822325"/>
            <a:ext cx="792162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102" r:id="rId2"/>
    <p:sldLayoutId id="2147484103" r:id="rId3"/>
    <p:sldLayoutId id="2147484104" r:id="rId4"/>
    <p:sldLayoutId id="2147484105" r:id="rId5"/>
    <p:sldLayoutId id="2147484106" r:id="rId6"/>
    <p:sldLayoutId id="2147484107" r:id="rId7"/>
    <p:sldLayoutId id="2147484108" r:id="rId8"/>
    <p:sldLayoutId id="2147484109" r:id="rId9"/>
    <p:sldLayoutId id="2147484110" r:id="rId10"/>
    <p:sldLayoutId id="2147484111" r:id="rId11"/>
  </p:sldLayoutIdLst>
  <p:transition>
    <p:fade/>
  </p:transition>
  <p:hf sldNum="0"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23346C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23346C"/>
          </a:solidFill>
          <a:latin typeface="Arial" charset="0"/>
          <a:ea typeface="Arial Unicode MS" pitchFamily="34" charset="-128"/>
          <a:cs typeface="Arial Unicode MS" pitchFamily="34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23346C"/>
          </a:solidFill>
          <a:latin typeface="Arial" charset="0"/>
          <a:ea typeface="Arial Unicode MS" pitchFamily="34" charset="-128"/>
          <a:cs typeface="Arial Unicode MS" pitchFamily="34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23346C"/>
          </a:solidFill>
          <a:latin typeface="Arial" charset="0"/>
          <a:ea typeface="Arial Unicode MS" pitchFamily="34" charset="-128"/>
          <a:cs typeface="Arial Unicode MS" pitchFamily="34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23346C"/>
          </a:solidFill>
          <a:latin typeface="Arial" charset="0"/>
          <a:ea typeface="Arial Unicode MS" pitchFamily="34" charset="-128"/>
          <a:cs typeface="Arial Unicode MS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3346C"/>
          </a:solidFill>
          <a:latin typeface="Arial" charset="0"/>
          <a:ea typeface="Arial Unicode MS" pitchFamily="34" charset="-128"/>
          <a:cs typeface="Arial Unicode MS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3346C"/>
          </a:solidFill>
          <a:latin typeface="Arial" charset="0"/>
          <a:ea typeface="Arial Unicode MS" pitchFamily="34" charset="-128"/>
          <a:cs typeface="Arial Unicode MS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3346C"/>
          </a:solidFill>
          <a:latin typeface="Arial" charset="0"/>
          <a:ea typeface="Arial Unicode MS" pitchFamily="34" charset="-128"/>
          <a:cs typeface="Arial Unicode MS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3346C"/>
          </a:solidFill>
          <a:latin typeface="Arial" charset="0"/>
          <a:ea typeface="Arial Unicode MS" pitchFamily="34" charset="-128"/>
          <a:cs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346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23346C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1"/>
          <p:cNvSpPr>
            <a:spLocks noGrp="1"/>
          </p:cNvSpPr>
          <p:nvPr>
            <p:ph type="subTitle" idx="1"/>
          </p:nvPr>
        </p:nvSpPr>
        <p:spPr>
          <a:xfrm>
            <a:off x="1628133" y="3886200"/>
            <a:ext cx="6805593" cy="2153724"/>
          </a:xfrm>
        </p:spPr>
        <p:txBody>
          <a:bodyPr/>
          <a:lstStyle/>
          <a:p>
            <a:pPr algn="r"/>
            <a:r>
              <a:rPr lang="en-US" sz="2800" dirty="0" smtClean="0"/>
              <a:t>Nicholas Walker</a:t>
            </a:r>
          </a:p>
          <a:p>
            <a:pPr algn="r"/>
            <a:endParaRPr lang="en-US" sz="2000" dirty="0" smtClean="0"/>
          </a:p>
          <a:p>
            <a:pPr algn="r"/>
            <a:r>
              <a:rPr lang="en-US" sz="2000" b="1" dirty="0" smtClean="0"/>
              <a:t>Workshop on Linac Operation with Long Bunch Trains</a:t>
            </a:r>
          </a:p>
          <a:p>
            <a:pPr algn="r"/>
            <a:r>
              <a:rPr lang="en-US" sz="2000" dirty="0" smtClean="0"/>
              <a:t>February 23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, 2010</a:t>
            </a:r>
          </a:p>
        </p:txBody>
      </p:sp>
      <p:sp>
        <p:nvSpPr>
          <p:cNvPr id="15363" name="Title 2"/>
          <p:cNvSpPr>
            <a:spLocks noGrp="1"/>
          </p:cNvSpPr>
          <p:nvPr>
            <p:ph type="ctrTitle"/>
          </p:nvPr>
        </p:nvSpPr>
        <p:spPr>
          <a:xfrm>
            <a:off x="698500" y="1412876"/>
            <a:ext cx="7772400" cy="2698750"/>
          </a:xfrm>
        </p:spPr>
        <p:txBody>
          <a:bodyPr/>
          <a:lstStyle/>
          <a:p>
            <a:r>
              <a:rPr lang="en-US" sz="4400" dirty="0" smtClean="0"/>
              <a:t>Low-Loss Tuning Issues from the 9mA Run</a:t>
            </a:r>
            <a:br>
              <a:rPr lang="en-US" sz="4400" dirty="0" smtClean="0"/>
            </a:br>
            <a:endParaRPr lang="en-US" sz="4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Problem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31805" y="1156677"/>
          <a:ext cx="7772400" cy="4800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6444" y="1516665"/>
            <a:ext cx="3397250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How well these themes are controlled will define how difficult your job is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 on Loss Free Tuning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17625"/>
            <a:ext cx="7772400" cy="49339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Empirical approach</a:t>
            </a:r>
          </a:p>
          <a:p>
            <a:pPr lvl="1"/>
            <a:r>
              <a:rPr lang="en-US" dirty="0" smtClean="0"/>
              <a:t>Not algorithmic /</a:t>
            </a:r>
            <a:r>
              <a:rPr lang="en-US" dirty="0" smtClean="0"/>
              <a:t> </a:t>
            </a:r>
            <a:r>
              <a:rPr lang="en-US" dirty="0" smtClean="0"/>
              <a:t>procedural (in general)</a:t>
            </a:r>
          </a:p>
          <a:p>
            <a:r>
              <a:rPr lang="en-US" dirty="0" smtClean="0"/>
              <a:t>Common “knobs” used</a:t>
            </a:r>
          </a:p>
          <a:p>
            <a:pPr lvl="1"/>
            <a:r>
              <a:rPr lang="en-US" dirty="0" smtClean="0"/>
              <a:t>Steering (orbit) – normally first line of attack</a:t>
            </a:r>
          </a:p>
          <a:p>
            <a:pPr lvl="2"/>
            <a:r>
              <a:rPr lang="en-US" dirty="0" smtClean="0"/>
              <a:t>Attempts to steer “lost particles” away from limiting aperture</a:t>
            </a:r>
          </a:p>
          <a:p>
            <a:pPr lvl="2"/>
            <a:r>
              <a:rPr lang="en-US" dirty="0" smtClean="0"/>
              <a:t>Includes dipole magnets in bypass</a:t>
            </a:r>
          </a:p>
          <a:p>
            <a:pPr lvl="2"/>
            <a:r>
              <a:rPr lang="en-US" dirty="0" smtClean="0"/>
              <a:t>Tuned ‘loss free’ orbit not zero BPM readings</a:t>
            </a:r>
          </a:p>
          <a:p>
            <a:pPr lvl="1"/>
            <a:r>
              <a:rPr lang="en-US" dirty="0" smtClean="0"/>
              <a:t>RF parameters (“putting the phase ‘back on crest’”)</a:t>
            </a:r>
          </a:p>
          <a:p>
            <a:pPr lvl="2"/>
            <a:r>
              <a:rPr lang="en-US" dirty="0" smtClean="0"/>
              <a:t>Adjusting energy and energy spread</a:t>
            </a:r>
          </a:p>
          <a:p>
            <a:pPr lvl="1"/>
            <a:r>
              <a:rPr lang="en-US" dirty="0" smtClean="0"/>
              <a:t>Quads (adjusting optics / beta-beats)</a:t>
            </a:r>
          </a:p>
          <a:p>
            <a:pPr lvl="1"/>
            <a:r>
              <a:rPr lang="en-US" dirty="0" smtClean="0"/>
              <a:t>Dispersion measurements / corrections</a:t>
            </a:r>
          </a:p>
          <a:p>
            <a:pPr lvl="2"/>
            <a:r>
              <a:rPr lang="en-US" dirty="0" smtClean="0"/>
              <a:t>Did reducing dispersion in bypass help the losses?</a:t>
            </a:r>
          </a:p>
          <a:p>
            <a:pPr lvl="1"/>
            <a:r>
              <a:rPr lang="en-US" dirty="0" smtClean="0"/>
              <a:t>Gun phase &amp; solenoid setting</a:t>
            </a:r>
          </a:p>
          <a:p>
            <a:pPr lvl="2"/>
            <a:r>
              <a:rPr lang="en-US" dirty="0" smtClean="0"/>
              <a:t>Initial emittance (beam core)</a:t>
            </a:r>
          </a:p>
          <a:p>
            <a:pPr lvl="2"/>
            <a:r>
              <a:rPr lang="en-US" dirty="0" smtClean="0"/>
              <a:t>Talks also to dark current</a:t>
            </a:r>
          </a:p>
          <a:p>
            <a:r>
              <a:rPr lang="en-US" dirty="0" smtClean="0"/>
              <a:t>Experience counts!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63" y="76200"/>
            <a:ext cx="7643812" cy="914400"/>
          </a:xfrm>
        </p:spPr>
        <p:txBody>
          <a:bodyPr/>
          <a:lstStyle/>
          <a:p>
            <a:r>
              <a:rPr lang="en-US" dirty="0" smtClean="0"/>
              <a:t>Recovering  Loss Free configuration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925" y="1228725"/>
            <a:ext cx="7772400" cy="4800600"/>
          </a:xfrm>
        </p:spPr>
        <p:txBody>
          <a:bodyPr/>
          <a:lstStyle/>
          <a:p>
            <a:r>
              <a:rPr lang="en-US" dirty="0" smtClean="0"/>
              <a:t>Loss free ‘gold configuration’ was quite often lost after interruption</a:t>
            </a:r>
          </a:p>
          <a:p>
            <a:endParaRPr lang="en-US" dirty="0" smtClean="0"/>
          </a:p>
          <a:p>
            <a:r>
              <a:rPr lang="en-US" dirty="0" smtClean="0"/>
              <a:t>Nominal restoration of observable machine parameters still resulted in high losses</a:t>
            </a:r>
          </a:p>
          <a:p>
            <a:endParaRPr lang="en-US" dirty="0" smtClean="0"/>
          </a:p>
          <a:p>
            <a:r>
              <a:rPr lang="en-US" i="1" dirty="0" smtClean="0"/>
              <a:t>What were we not observing, or what changed that we didn’t restore?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 again, in long bunch-train mode we are much more sensitive to 1% or  less effects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learn from the DAQ?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925" y="1276350"/>
            <a:ext cx="77724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Basic approach is to search for meaningful correlations</a:t>
            </a:r>
          </a:p>
          <a:p>
            <a:endParaRPr lang="en-US" dirty="0" smtClean="0"/>
          </a:p>
          <a:p>
            <a:r>
              <a:rPr lang="en-US" dirty="0" smtClean="0"/>
              <a:t>Look at specific periods when trip rates where high and find correlated ‘parameters and/or other signals’</a:t>
            </a:r>
          </a:p>
          <a:p>
            <a:pPr lvl="1"/>
            <a:r>
              <a:rPr lang="en-US" dirty="0" smtClean="0"/>
              <a:t>E.g. energy, BPM readings, </a:t>
            </a:r>
            <a:r>
              <a:rPr lang="en-US" dirty="0" err="1" smtClean="0"/>
              <a:t>toroid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Optics and orbit </a:t>
            </a:r>
            <a:r>
              <a:rPr lang="en-US" dirty="0" err="1" smtClean="0"/>
              <a:t>modelling</a:t>
            </a:r>
            <a:endParaRPr lang="en-US" dirty="0" smtClean="0"/>
          </a:p>
          <a:p>
            <a:pPr lvl="1"/>
            <a:r>
              <a:rPr lang="en-US" dirty="0" smtClean="0"/>
              <a:t>Potentially enough data in DAQ to do beam-based alignment (dispersion free alignment)</a:t>
            </a:r>
          </a:p>
          <a:p>
            <a:endParaRPr lang="en-US" dirty="0" smtClean="0"/>
          </a:p>
          <a:p>
            <a:r>
              <a:rPr lang="en-US" dirty="0" smtClean="0"/>
              <a:t>Attempt to include ‘set-points’ in analysis</a:t>
            </a:r>
          </a:p>
          <a:p>
            <a:pPr lvl="1"/>
            <a:r>
              <a:rPr lang="en-US" dirty="0" smtClean="0"/>
              <a:t>What was being tuned during period observed</a:t>
            </a:r>
          </a:p>
          <a:p>
            <a:pPr lvl="1"/>
            <a:r>
              <a:rPr lang="en-US" dirty="0" smtClean="0"/>
              <a:t>Distribution of trip signals</a:t>
            </a:r>
          </a:p>
          <a:p>
            <a:pPr lvl="1"/>
            <a:r>
              <a:rPr lang="en-US" dirty="0" smtClean="0"/>
              <a:t>Again look for correlations (model independent analysis?)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Evidence of ‘tuning on the wrong signal’</a:t>
            </a:r>
          </a:p>
          <a:p>
            <a:pPr lvl="1"/>
            <a:r>
              <a:rPr lang="en-US" dirty="0" smtClean="0"/>
              <a:t>Being fooled in the control room about which signal to concentrate on</a:t>
            </a:r>
          </a:p>
          <a:p>
            <a:pPr lvl="1"/>
            <a:r>
              <a:rPr lang="en-US" dirty="0" smtClean="0"/>
              <a:t>(we are only human)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at the DAQ data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154" y="1691066"/>
            <a:ext cx="5195051" cy="460033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629596" y="937849"/>
            <a:ext cx="35144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20.09.2009 22:16 +5 minutes</a:t>
            </a:r>
          </a:p>
          <a:p>
            <a:r>
              <a:rPr lang="en-US" sz="2000" dirty="0" smtClean="0"/>
              <a:t>3MHz running</a:t>
            </a:r>
            <a:endParaRPr 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3720" y="1695450"/>
            <a:ext cx="2891129" cy="25053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2153" y="1191846"/>
            <a:ext cx="3501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Number of bunches (÷3)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0" y="5763847"/>
            <a:ext cx="2794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No obvious ‘energy aperture’ effect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6231" y="4187581"/>
            <a:ext cx="2227875" cy="204518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Trip statistics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146" y="1079987"/>
            <a:ext cx="8577385" cy="51658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17846" y="5509846"/>
            <a:ext cx="19100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30 second bins</a:t>
            </a:r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Longer time scale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355725"/>
            <a:ext cx="8055779" cy="47402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03625" y="1841500"/>
            <a:ext cx="2889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Loss situation has changed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 bwMode="auto">
          <a:xfrm rot="10800000" flipV="1">
            <a:off x="3079753" y="2256998"/>
            <a:ext cx="523873" cy="2671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rot="16200000" flipH="1">
            <a:off x="5000625" y="2746374"/>
            <a:ext cx="523875" cy="39687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6334125" y="4603750"/>
            <a:ext cx="26035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Likely to be ‘no simply model’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lieu of having anything quantitative and useful to say (i.e. analysis results)…</a:t>
            </a:r>
          </a:p>
          <a:p>
            <a:endParaRPr lang="en-US" dirty="0" smtClean="0"/>
          </a:p>
          <a:p>
            <a:r>
              <a:rPr lang="en-US" dirty="0" smtClean="0"/>
              <a:t>I will instead try and  gives some “words of wisdom”. </a:t>
            </a:r>
          </a:p>
          <a:p>
            <a:endParaRPr lang="en-US" dirty="0" smtClean="0"/>
          </a:p>
          <a:p>
            <a:r>
              <a:rPr lang="en-US" dirty="0" smtClean="0"/>
              <a:t>Mostly obvious statements (not rocket science)</a:t>
            </a:r>
          </a:p>
          <a:p>
            <a:endParaRPr lang="en-US" dirty="0" smtClean="0"/>
          </a:p>
          <a:p>
            <a:r>
              <a:rPr lang="en-US" dirty="0" smtClean="0"/>
              <a:t>But will hopefully stimulate some discussion…</a:t>
            </a:r>
          </a:p>
          <a:p>
            <a:endParaRPr lang="en-US" dirty="0" smtClean="0"/>
          </a:p>
          <a:p>
            <a:r>
              <a:rPr lang="en-US" dirty="0" smtClean="0"/>
              <a:t>An in particular, lead to some clearly defined analysis of the existing DAQ data we can do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Some  comments associated with “loss free tuning”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550" y="1308100"/>
            <a:ext cx="7140575" cy="4121150"/>
          </a:xfrm>
        </p:spPr>
        <p:txBody>
          <a:bodyPr/>
          <a:lstStyle/>
          <a:p>
            <a:r>
              <a:rPr lang="en-US" dirty="0" smtClean="0"/>
              <a:t>“Cruel and unusual punishment”</a:t>
            </a:r>
          </a:p>
          <a:p>
            <a:r>
              <a:rPr lang="en-US" dirty="0" smtClean="0"/>
              <a:t>“Would not ask my worst enemy to do this job”</a:t>
            </a:r>
          </a:p>
          <a:p>
            <a:r>
              <a:rPr lang="en-US" dirty="0" smtClean="0"/>
              <a:t>“Frustrating beyond belief”</a:t>
            </a:r>
          </a:p>
          <a:p>
            <a:r>
              <a:rPr lang="en-US" dirty="0" smtClean="0"/>
              <a:t>“Soul destroying”</a:t>
            </a:r>
          </a:p>
          <a:p>
            <a:r>
              <a:rPr lang="en-US" dirty="0" smtClean="0"/>
              <a:t>“I’m going mad…”</a:t>
            </a:r>
          </a:p>
          <a:p>
            <a:r>
              <a:rPr lang="en-US" dirty="0" smtClean="0"/>
              <a:t>“I don’t know what to try (next)…”</a:t>
            </a:r>
          </a:p>
          <a:p>
            <a:r>
              <a:rPr lang="en-US" dirty="0" smtClean="0"/>
              <a:t>“It got better…but I don’t know what I did!”</a:t>
            </a:r>
          </a:p>
          <a:p>
            <a:r>
              <a:rPr lang="en-US" dirty="0" smtClean="0"/>
              <a:t>“It got worse…but I can’t see what changed”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08343" y="5064125"/>
            <a:ext cx="7397532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Achieving loss-free transmission of high-powered beams is the key to achieving ‘routine’ operation.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mean by “loss free”?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876" y="1260474"/>
            <a:ext cx="8128000" cy="505777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“Loss free” should actually be “trip free”</a:t>
            </a:r>
          </a:p>
          <a:p>
            <a:endParaRPr lang="en-US" dirty="0" smtClean="0"/>
          </a:p>
          <a:p>
            <a:r>
              <a:rPr lang="en-US" dirty="0" smtClean="0"/>
              <a:t>“No signal” on the </a:t>
            </a:r>
            <a:r>
              <a:rPr lang="en-US" dirty="0" err="1" smtClean="0"/>
              <a:t>BLMs</a:t>
            </a:r>
            <a:r>
              <a:rPr lang="en-US" dirty="0" smtClean="0"/>
              <a:t> means “beam losses too small to measure” – but not necessarily zero!</a:t>
            </a:r>
          </a:p>
          <a:p>
            <a:pPr lvl="1"/>
            <a:r>
              <a:rPr lang="en-US" dirty="0" smtClean="0"/>
              <a:t>i.e. signals are “in the noise”</a:t>
            </a:r>
          </a:p>
          <a:p>
            <a:endParaRPr lang="en-US" dirty="0" smtClean="0"/>
          </a:p>
          <a:p>
            <a:r>
              <a:rPr lang="en-US" dirty="0" smtClean="0"/>
              <a:t>Setting-up long bunch trains necessitates ramping-up the beam power (total charge) and therefore... </a:t>
            </a:r>
          </a:p>
          <a:p>
            <a:endParaRPr lang="en-US" dirty="0" smtClean="0"/>
          </a:p>
          <a:p>
            <a:r>
              <a:rPr lang="en-US" dirty="0" smtClean="0"/>
              <a:t>Step-wise approach to increasing the power is mandatory.</a:t>
            </a:r>
          </a:p>
          <a:p>
            <a:pPr lvl="1"/>
            <a:r>
              <a:rPr lang="en-US" dirty="0" smtClean="0"/>
              <a:t>Trip free @ 100 bunches: integrated losses = 10nC (&lt;15nC)</a:t>
            </a:r>
          </a:p>
          <a:p>
            <a:pPr lvl="1"/>
            <a:r>
              <a:rPr lang="en-US" dirty="0" smtClean="0"/>
              <a:t>Increasing to ~150 bunches trips the machine (again)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As power increases, “tuning” requires ever more delicate adjustment and in general becomes more challenging</a:t>
            </a:r>
          </a:p>
          <a:p>
            <a:pPr lvl="1"/>
            <a:r>
              <a:rPr lang="en-US" dirty="0" smtClean="0"/>
              <a:t>We tend to always live on the “cliff edge” with little margin.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Problem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31805" y="1156677"/>
          <a:ext cx="7772400" cy="4800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Problem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31805" y="1156677"/>
          <a:ext cx="7772400" cy="4800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5175250" y="1651000"/>
            <a:ext cx="682625" cy="476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1374" y="1143000"/>
            <a:ext cx="3095625" cy="26776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Physical acceptance</a:t>
            </a:r>
          </a:p>
          <a:p>
            <a:r>
              <a:rPr lang="en-US" dirty="0" smtClean="0"/>
              <a:t>	Energy</a:t>
            </a:r>
          </a:p>
          <a:p>
            <a:r>
              <a:rPr lang="en-US" dirty="0" smtClean="0"/>
              <a:t>	Transverse</a:t>
            </a:r>
          </a:p>
          <a:p>
            <a:endParaRPr lang="en-US" dirty="0" smtClean="0"/>
          </a:p>
          <a:p>
            <a:r>
              <a:rPr lang="en-US" dirty="0" smtClean="0"/>
              <a:t>Trajectory (orbit)</a:t>
            </a:r>
          </a:p>
          <a:p>
            <a:r>
              <a:rPr lang="en-US" dirty="0" smtClean="0"/>
              <a:t>Optics / matching</a:t>
            </a:r>
          </a:p>
          <a:p>
            <a:r>
              <a:rPr lang="en-US" dirty="0" smtClean="0"/>
              <a:t>Misalignments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Problem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31805" y="1156677"/>
          <a:ext cx="7772400" cy="4800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 bwMode="auto">
          <a:xfrm rot="17564268">
            <a:off x="6349999" y="3809999"/>
            <a:ext cx="682625" cy="476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4375" y="1000125"/>
            <a:ext cx="3095625" cy="26776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Beam related</a:t>
            </a:r>
          </a:p>
          <a:p>
            <a:r>
              <a:rPr lang="en-US" dirty="0" smtClean="0"/>
              <a:t>	emittance</a:t>
            </a:r>
          </a:p>
          <a:p>
            <a:r>
              <a:rPr lang="en-US" dirty="0" smtClean="0"/>
              <a:t>	energy spread</a:t>
            </a:r>
          </a:p>
          <a:p>
            <a:r>
              <a:rPr lang="en-US" dirty="0" smtClean="0"/>
              <a:t>	tails/halo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Power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Dark Current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Problem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31805" y="1156677"/>
          <a:ext cx="7772400" cy="4800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 bwMode="auto">
          <a:xfrm rot="6988232">
            <a:off x="6381749" y="3841749"/>
            <a:ext cx="682625" cy="476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5500" y="2079625"/>
            <a:ext cx="3095625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Aperture must be large enough to transport beam and/or DC cleanly</a:t>
            </a:r>
          </a:p>
        </p:txBody>
      </p:sp>
      <p:sp>
        <p:nvSpPr>
          <p:cNvPr id="7" name="Right Arrow 6"/>
          <p:cNvSpPr/>
          <p:nvPr/>
        </p:nvSpPr>
        <p:spPr bwMode="auto">
          <a:xfrm rot="11496429">
            <a:off x="5105398" y="1962149"/>
            <a:ext cx="682625" cy="476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40881" y="3952875"/>
            <a:ext cx="1647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Injector set-up</a:t>
            </a:r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5329045" y="1235507"/>
            <a:ext cx="3148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Lattice adjustment and energy matching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Problem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31805" y="1156677"/>
          <a:ext cx="7772400" cy="4800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9375" y="1301750"/>
            <a:ext cx="3397250" cy="23083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Damage thresholds</a:t>
            </a:r>
          </a:p>
          <a:p>
            <a:r>
              <a:rPr lang="en-US" dirty="0" smtClean="0"/>
              <a:t>(Failure mode analysis)</a:t>
            </a:r>
          </a:p>
          <a:p>
            <a:endParaRPr lang="en-US" dirty="0" smtClean="0"/>
          </a:p>
          <a:p>
            <a:r>
              <a:rPr lang="en-US" dirty="0" smtClean="0"/>
              <a:t>BLM/TPS calibration</a:t>
            </a:r>
          </a:p>
          <a:p>
            <a:endParaRPr lang="en-US" dirty="0" smtClean="0"/>
          </a:p>
          <a:p>
            <a:r>
              <a:rPr lang="en-US" dirty="0" smtClean="0"/>
              <a:t>Logic (Philosophy)</a:t>
            </a:r>
          </a:p>
        </p:txBody>
      </p:sp>
      <p:sp>
        <p:nvSpPr>
          <p:cNvPr id="7" name="Right Arrow 6"/>
          <p:cNvSpPr/>
          <p:nvPr/>
        </p:nvSpPr>
        <p:spPr bwMode="auto">
          <a:xfrm rot="16200000">
            <a:off x="2073274" y="3756024"/>
            <a:ext cx="682625" cy="476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TF_FLASH_SlidesTemplate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ctr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ctr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TTF_FLASH_SlidesTemplate.potx</Template>
  <TotalTime>4872</TotalTime>
  <Words>824</Words>
  <Application>Microsoft Macintosh PowerPoint</Application>
  <PresentationFormat>Letter Paper (8.5x11 in)</PresentationFormat>
  <Paragraphs>147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TTF_FLASH_SlidesTemplate</vt:lpstr>
      <vt:lpstr>Low-Loss Tuning Issues from the 9mA Run </vt:lpstr>
      <vt:lpstr>Introduction</vt:lpstr>
      <vt:lpstr>Some  comments associated with “loss free tuning”</vt:lpstr>
      <vt:lpstr>What do we mean by “loss free”?</vt:lpstr>
      <vt:lpstr>The Basic Problem</vt:lpstr>
      <vt:lpstr>The Basic Problem</vt:lpstr>
      <vt:lpstr>The Basic Problem</vt:lpstr>
      <vt:lpstr>The Basic Problem</vt:lpstr>
      <vt:lpstr>The Basic Problem</vt:lpstr>
      <vt:lpstr>The Basic Problem</vt:lpstr>
      <vt:lpstr>Observations on Loss Free Tuning</vt:lpstr>
      <vt:lpstr>Recovering  Loss Free configuration </vt:lpstr>
      <vt:lpstr>What can we learn from the DAQ?</vt:lpstr>
      <vt:lpstr>Looking at the DAQ data</vt:lpstr>
      <vt:lpstr>Trip statistics</vt:lpstr>
      <vt:lpstr>Longer time scale</vt:lpstr>
    </vt:vector>
  </TitlesOfParts>
  <Manager/>
  <Company>Argonne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John Carwardine</dc:creator>
  <cp:keywords/>
  <dc:description/>
  <cp:lastModifiedBy>Nicholas Walker</cp:lastModifiedBy>
  <cp:revision>91</cp:revision>
  <cp:lastPrinted>2009-04-13T20:55:45Z</cp:lastPrinted>
  <dcterms:created xsi:type="dcterms:W3CDTF">2010-02-22T19:37:43Z</dcterms:created>
  <dcterms:modified xsi:type="dcterms:W3CDTF">2010-02-23T08:19:41Z</dcterms:modified>
  <cp:category/>
</cp:coreProperties>
</file>