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9"/>
  </p:normalViewPr>
  <p:slideViewPr>
    <p:cSldViewPr snapToGrid="0" snapToObjects="1">
      <p:cViewPr varScale="1">
        <p:scale>
          <a:sx n="121" d="100"/>
          <a:sy n="121" d="100"/>
        </p:scale>
        <p:origin x="1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65A45-D0C6-174B-9F26-3FB7BA0D3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AE876-3BD5-4144-8DFD-ACE395E76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2A1FA-EEB9-EE40-A29F-6DD04558B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A1BEE-4B76-1C4A-A90F-FAB62D11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AC867-0F06-E64B-9A04-6C0E10D4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ED738-09A4-A645-B011-6F87830F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42EEE5-3A95-B04E-BE72-EDAEE0E08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7C2C0-23C5-D44F-8C80-DA82336E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41C7D-EBD9-594B-8CA3-919CDDB3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50258-B4F5-9440-A523-266CE28F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4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7E31C-6EB6-634B-8672-FC94DF1017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79858-D91C-FA4B-9D9A-EB9DE1EC6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78CF8-817A-BD47-B8D1-EA6FCEC8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3A9E3-0258-B947-8EAD-7D8CC65E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AFE66-1542-E34A-B47F-2906AACB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C6F2-DE44-8041-9261-715AE9882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63593-6452-EC43-B95C-A5F760054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7B008-A99B-CC42-A9A3-1B342A5AC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5A2AF-EAFE-8742-8E41-46236746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8648F-08BC-4347-95DE-FC54F00B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9349-2ADF-6E44-A8F7-9F4960067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2BF75-A902-A44C-928B-F7CEC2CE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4E48A-0AA9-5148-96AC-F434B8AB0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140D2-5721-024B-957E-0C969829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5528B-528E-CB4F-8F9F-89EB0564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E9FA3-3BA2-2740-AF60-A64B67AE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DFE5D-5BF1-FC4B-B6EA-23D4FBE18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85A43-1D8B-EB45-A576-01B7238F6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849D2-9973-D444-8054-1C6EC4A2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8A881-D407-9444-B369-C199F502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9BC3D-B661-8243-AE4D-A30984E9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6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A3F6E-816E-4849-BE7B-C26D775FD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6D4BF-327E-A248-B3D1-8B1D10D66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FB338-455A-434D-8FC4-7DB110C69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515F6C-0341-FB47-B558-A2E4AC3BBD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82F97-A526-A04F-BF06-2A9A75931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D324A4-ABA4-C34A-A962-F2036D8D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865BB-E276-9249-BD7B-40C1EA05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D9D5B-48EC-0141-BB06-E289D92A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7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6DEDF-2234-9449-AF30-E1B238DB1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93EC2-81CB-A149-8D4F-A9259141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362C9-BA66-4C48-8A84-057D9088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4DE9C-C39B-3D4C-83B5-18985C91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4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12D6A-EBED-0E46-8FA0-E2E63D58A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F508F6-3A39-7947-93E1-7CD92C1F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3C35-B256-8142-9E3A-0536836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2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997BC-A668-4946-8F06-B0763A76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D2A14-D9C3-5545-A801-38D8DEC0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ABAC2-E14C-3540-A2B5-9BDEC1F55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DFD3E-DFDC-B64B-A91D-EB529A4B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21511-648F-114E-9ECD-8977E7F0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21601-7244-7546-BC02-8F71C3F4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1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AF6A-E5C9-544E-A6F1-AE00D5F55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5B974-6AEA-5642-A5CC-C7A630E043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9A322-93D0-5543-AC48-0DF49C25D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03BA3-6569-3141-8141-247EC3A0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6F5DA-3391-364C-9ED6-FF4DE746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43547-95AD-4041-9903-608B2447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4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7F522-7965-7C4F-9121-2134728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E0816-AF7C-AD40-8CB5-28C666ECF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D3442-1FB6-7740-8537-D9477AA99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E750-C6B5-9845-A9F6-50FBF3608948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F25D1-F8CA-1548-AE35-0A307839C3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2FC64-BEA9-3C4C-96AA-5D0EB044D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59E6-5B47-734A-A9D4-7C42ADCB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4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C75BE-8877-B841-B341-622EBD11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GSI activities related to ST2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9CC3A-BC9A-1E40-9D79-5BA79DB01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generation computing for simulation &amp; analysis (Common interest 1)</a:t>
            </a:r>
          </a:p>
          <a:p>
            <a:pPr lvl="1"/>
            <a:r>
              <a:rPr lang="en-US" dirty="0" err="1"/>
              <a:t>Hetrogeneus</a:t>
            </a:r>
            <a:r>
              <a:rPr lang="en-US" dirty="0"/>
              <a:t> Computing for Reconstruction and Analysis of Experiment Data</a:t>
            </a:r>
          </a:p>
          <a:p>
            <a:pPr lvl="1"/>
            <a:r>
              <a:rPr lang="en-US" dirty="0"/>
              <a:t>Tools : </a:t>
            </a:r>
            <a:r>
              <a:rPr lang="en-US" dirty="0" err="1"/>
              <a:t>FairRoot</a:t>
            </a:r>
            <a:r>
              <a:rPr lang="en-US" dirty="0"/>
              <a:t>, </a:t>
            </a:r>
            <a:r>
              <a:rPr lang="en-US" dirty="0" err="1"/>
              <a:t>FairMQ</a:t>
            </a:r>
            <a:r>
              <a:rPr lang="en-US" dirty="0"/>
              <a:t>, </a:t>
            </a:r>
            <a:r>
              <a:rPr lang="en-US" dirty="0" err="1"/>
              <a:t>Vc</a:t>
            </a:r>
            <a:endParaRPr lang="en-US" dirty="0"/>
          </a:p>
          <a:p>
            <a:pPr lvl="1"/>
            <a:r>
              <a:rPr lang="en-US" dirty="0"/>
              <a:t>Experiments: Alice, Ship, CBM, Panda, R3B</a:t>
            </a:r>
          </a:p>
          <a:p>
            <a:pPr lvl="1"/>
            <a:endParaRPr lang="en-US" dirty="0"/>
          </a:p>
          <a:p>
            <a:r>
              <a:rPr lang="en-US" dirty="0"/>
              <a:t>Complex data analysis &amp; data fusion (Common interest 2)</a:t>
            </a:r>
          </a:p>
          <a:p>
            <a:pPr lvl="1"/>
            <a:r>
              <a:rPr lang="en-US" dirty="0"/>
              <a:t>Online Data </a:t>
            </a:r>
            <a:r>
              <a:rPr lang="en-US" dirty="0" err="1"/>
              <a:t>Reconstuction</a:t>
            </a:r>
            <a:r>
              <a:rPr lang="en-US" dirty="0"/>
              <a:t>/Reduction of Particle Physics Experiments</a:t>
            </a:r>
          </a:p>
          <a:p>
            <a:pPr lvl="1"/>
            <a:r>
              <a:rPr lang="en-US" dirty="0"/>
              <a:t>Tools: </a:t>
            </a:r>
            <a:r>
              <a:rPr lang="en-US" dirty="0" err="1"/>
              <a:t>FairRoot</a:t>
            </a:r>
            <a:r>
              <a:rPr lang="en-US" dirty="0"/>
              <a:t>, </a:t>
            </a:r>
            <a:r>
              <a:rPr lang="en-US" dirty="0" err="1"/>
              <a:t>FairMQ</a:t>
            </a:r>
            <a:endParaRPr lang="en-US" dirty="0"/>
          </a:p>
          <a:p>
            <a:pPr lvl="1"/>
            <a:r>
              <a:rPr lang="en-US" dirty="0"/>
              <a:t>Experiments: Alice, CBM, Panda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18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BBF7-63C8-F746-89C2-0CAC1ED3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GSI activities related to ST2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AFE68-EAC5-B04A-8F84-DF355E249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Extraction &amp; Data Reduction (Common interest 4)</a:t>
            </a:r>
          </a:p>
          <a:p>
            <a:pPr lvl="1"/>
            <a:r>
              <a:rPr lang="en-US" dirty="0" err="1"/>
              <a:t>Knowlege</a:t>
            </a:r>
            <a:r>
              <a:rPr lang="en-US" dirty="0"/>
              <a:t> Extraction from Nuclear Physics Experiments</a:t>
            </a:r>
          </a:p>
          <a:p>
            <a:pPr lvl="1"/>
            <a:r>
              <a:rPr lang="en-US" dirty="0"/>
              <a:t>Tools: </a:t>
            </a:r>
            <a:r>
              <a:rPr lang="en-US" dirty="0" err="1"/>
              <a:t>FairRoot</a:t>
            </a:r>
            <a:r>
              <a:rPr lang="en-US" dirty="0"/>
              <a:t>, R3BRoot</a:t>
            </a:r>
          </a:p>
          <a:p>
            <a:pPr lvl="1"/>
            <a:r>
              <a:rPr lang="en-US" dirty="0"/>
              <a:t>Experiment:  R3B</a:t>
            </a:r>
          </a:p>
          <a:p>
            <a:endParaRPr lang="en-US" dirty="0"/>
          </a:p>
          <a:p>
            <a:r>
              <a:rPr lang="en-US" dirty="0"/>
              <a:t>High Throughput Transport (Common interest 5)</a:t>
            </a:r>
          </a:p>
          <a:p>
            <a:pPr lvl="1"/>
            <a:r>
              <a:rPr lang="en-US" dirty="0"/>
              <a:t>Stream Processing of Experiment and Simulation Data </a:t>
            </a:r>
          </a:p>
          <a:p>
            <a:pPr lvl="1"/>
            <a:r>
              <a:rPr lang="en-US" dirty="0"/>
              <a:t>Tools : </a:t>
            </a:r>
            <a:r>
              <a:rPr lang="en-US" dirty="0" err="1"/>
              <a:t>FairMQ</a:t>
            </a:r>
            <a:r>
              <a:rPr lang="en-US" dirty="0"/>
              <a:t>, ODC, DDS</a:t>
            </a:r>
          </a:p>
          <a:p>
            <a:pPr lvl="1"/>
            <a:r>
              <a:rPr lang="en-US" dirty="0"/>
              <a:t>Experiments: Alice, CBM, Panda</a:t>
            </a:r>
          </a:p>
        </p:txBody>
      </p:sp>
    </p:spTree>
    <p:extLst>
      <p:ext uri="{BB962C8B-B14F-4D97-AF65-F5344CB8AC3E}">
        <p14:creationId xmlns:p14="http://schemas.microsoft.com/office/powerpoint/2010/main" val="54884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134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GSI activities related to ST2</vt:lpstr>
      <vt:lpstr>GSI activities related to ST2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GSI activities related to ST2</dc:title>
  <dc:creator>Mohammad Al-Turany</dc:creator>
  <cp:lastModifiedBy>Mohammad Al-Turany</cp:lastModifiedBy>
  <cp:revision>3</cp:revision>
  <dcterms:created xsi:type="dcterms:W3CDTF">2020-04-26T21:11:51Z</dcterms:created>
  <dcterms:modified xsi:type="dcterms:W3CDTF">2020-04-26T21:32:57Z</dcterms:modified>
</cp:coreProperties>
</file>