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3"/>
    <p:restoredTop sz="94624"/>
  </p:normalViewPr>
  <p:slideViewPr>
    <p:cSldViewPr snapToGrid="0" snapToObjects="1">
      <p:cViewPr varScale="1">
        <p:scale>
          <a:sx n="122" d="100"/>
          <a:sy n="122" d="100"/>
        </p:scale>
        <p:origin x="22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871F-6EAE-D245-A900-9D4CB99A6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DE39C-57BD-7D4E-A6F9-1F56FF574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26425-64B9-E744-AE74-8BFBBBE4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14B3A-15D8-C042-B012-6F069A2B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74B02-7DC5-A345-AF89-35C16539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8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6C2E-422D-F548-8420-91633D6A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67D7-FF1E-964D-81B4-8B0AF8E63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96C1-EC07-274B-B00A-A44F67D5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E4349-2415-B64F-8350-C566FCE1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9CBBC-E3A3-3249-9C63-C1EA4A1ED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5E271-FC9E-114D-814E-7C816E901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D56C55-975F-9543-B328-CEB60E766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0C836-69F6-3C4C-92F6-457AE4B37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0ED9F-EB46-0146-92F8-670DC8B2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2E75F-8A0B-6F49-8344-68C59381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292C-05A6-4944-9EDB-2A15475EF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A0402-13AB-AB4A-B52E-D4F59D8EC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95DA6-4BD5-1845-896B-CF66150ED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B4BBE-A0E1-F740-B4C0-84F9AAC04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E65BF-4EB4-B549-BB45-8F028580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5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7BF3-2611-134B-B18F-96B90D53B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71FBC-4E39-364F-9C33-FDC9607A2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B4C88-9AC3-0A48-8EBD-87FB5D07B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CAC51-5ABA-A64C-ACA6-564CA6592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4142A-8607-8C4B-BBE4-F6CFC08BE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0CCDC-CDB8-434A-8FAC-98C305AE0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20FDA-E8D5-D647-85D4-69DCD0971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CFCB8-0463-DE4E-9E31-4D0A026A5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4D5DE-B9FB-2147-A20A-105B90FD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A281B-46D2-7745-9DAD-452E3746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BB5BB-C35E-2341-A515-C35392EA5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7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0B952-7C2C-7242-B7B7-EFC491B63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0979F-7FA0-8743-8B8C-36C079646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620AE-5251-5B42-91BB-8853A47EA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8AAEA2-A050-B142-8FC2-E3D014387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D5712A-122D-DA4A-9B4B-FDEE72CE1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85748-A0B8-8A4A-BE9E-70DF50E2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808B9-B201-934B-B878-A3188FDDE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952FD-5015-8F42-A93E-381365C9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0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93F5-8BFB-9545-B046-9ACD9947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7D053-C28D-9A41-BFEB-73B88EFA8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C0CFA-E573-F049-BB30-922246FC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6801A-D300-3141-9DE7-E16E6C4F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561D64-97C0-F848-AF7C-627787D92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112041-7EE7-7042-BCF2-7DCBC136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34949-5060-BD49-9D31-17043A2C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0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D1AB8-C21D-AD44-B19A-C80AEC094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0E1F0-DC7E-8F4F-B23A-4D1373F2A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45857-9F60-904E-A436-B55A22C61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768C9-A05F-B54C-BCC5-D8B8A3CC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51156-0165-D449-92C4-7E0F7A22D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B18E6-806B-2C4A-9ACC-194DDD81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487C7-E9C2-7942-974E-EA9389D5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D273FC-0130-7448-A24E-F42688F36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4BEDF-D47E-144E-B4A8-776B9B032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52C46-7B39-7C48-9FBC-24BF758F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5F3B2-BB4C-F841-BFA4-E866AE271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28307-DE2A-164A-8C8D-A5852EA4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C93631-3AE3-A54C-950F-D59EBB5B4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E08F9-2A35-A04E-8C93-B283A3CF8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F1A87-8D51-644D-A7EE-DECD47CB3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63CD-D6C4-E14C-9A2A-5F6DE30480B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0F18F-D5EC-2740-B957-9790F96B6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74244-0B4C-BE4F-9FEE-736B18E89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40ED-6517-B64C-9EDC-2DA6B27E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2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C3B52-00B6-4845-ACF9-2915F4ED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8846"/>
          </a:xfrm>
        </p:spPr>
        <p:txBody>
          <a:bodyPr>
            <a:normAutofit/>
          </a:bodyPr>
          <a:lstStyle/>
          <a:p>
            <a:r>
              <a:rPr lang="en-US" dirty="0"/>
              <a:t>For the meeting on 20.05 I would suggest to cover the following topics (one talk per topic):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DE6F8-B5BE-8A44-93A6-C190C77CF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6113"/>
            <a:ext cx="10515600" cy="2727417"/>
          </a:xfrm>
        </p:spPr>
        <p:txBody>
          <a:bodyPr>
            <a:normAutofit/>
          </a:bodyPr>
          <a:lstStyle/>
          <a:p>
            <a:r>
              <a:rPr lang="en-US" dirty="0"/>
              <a:t>Application of machine learning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High through put online data processing </a:t>
            </a:r>
            <a:br>
              <a:rPr lang="en-US" dirty="0"/>
            </a:br>
            <a:endParaRPr lang="en-US" dirty="0"/>
          </a:p>
          <a:p>
            <a:r>
              <a:rPr lang="en-US" dirty="0"/>
              <a:t>Heterogeneous computing and data 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75C789-8D09-8B41-B11C-836A1929BC07}"/>
              </a:ext>
            </a:extLst>
          </p:cNvPr>
          <p:cNvSpPr/>
          <p:nvPr/>
        </p:nvSpPr>
        <p:spPr>
          <a:xfrm>
            <a:off x="4505383" y="5427072"/>
            <a:ext cx="2481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Speakers?</a:t>
            </a:r>
          </a:p>
        </p:txBody>
      </p:sp>
    </p:spTree>
    <p:extLst>
      <p:ext uri="{BB962C8B-B14F-4D97-AF65-F5344CB8AC3E}">
        <p14:creationId xmlns:p14="http://schemas.microsoft.com/office/powerpoint/2010/main" val="338978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37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 the meeting on 20.05 I would suggest to cover the following topics (one talk per topic):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Al-Turany</dc:creator>
  <cp:lastModifiedBy>Mohammad Al-Turany</cp:lastModifiedBy>
  <cp:revision>3</cp:revision>
  <dcterms:created xsi:type="dcterms:W3CDTF">2020-04-26T08:12:50Z</dcterms:created>
  <dcterms:modified xsi:type="dcterms:W3CDTF">2020-04-26T21:10:38Z</dcterms:modified>
</cp:coreProperties>
</file>