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143"/>
    <p:restoredTop sz="94624"/>
  </p:normalViewPr>
  <p:slideViewPr>
    <p:cSldViewPr snapToGrid="0" snapToObjects="1">
      <p:cViewPr varScale="1">
        <p:scale>
          <a:sx n="122" d="100"/>
          <a:sy n="122" d="100"/>
        </p:scale>
        <p:origin x="224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8B871F-6EAE-D245-A900-9D4CB99A656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B3DE39C-57BD-7D4E-A6F9-1F56FF5745B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126425-64B9-E744-AE74-8BFBBBE40D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D63CD-D6C4-E14C-9A2A-5F6DE30480B5}" type="datetimeFigureOut">
              <a:rPr lang="en-US" smtClean="0"/>
              <a:t>4/26/20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314B3A-15D8-C042-B012-6F069A2BC4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574B02-7DC5-A345-AF89-35C165399D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240ED-6517-B64C-9EDC-2DA6B27E6F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37813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A16C2E-422D-F548-8420-91633D6A78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C6A67D7-FF1E-964D-81B4-8B0AF8E63C1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B996C1-EC07-274B-B00A-A44F67D562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D63CD-D6C4-E14C-9A2A-5F6DE30480B5}" type="datetimeFigureOut">
              <a:rPr lang="en-US" smtClean="0"/>
              <a:t>4/26/20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2E4349-2415-B64F-8350-C566FCE1A1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A9CBBC-E3A3-3249-9C63-C1EA4A1ED4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240ED-6517-B64C-9EDC-2DA6B27E6F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4766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F95E271-FC9E-114D-814E-7C816E9014F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CD56C55-975F-9543-B328-CEB60E766E6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30C836-69F6-3C4C-92F6-457AE4B371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D63CD-D6C4-E14C-9A2A-5F6DE30480B5}" type="datetimeFigureOut">
              <a:rPr lang="en-US" smtClean="0"/>
              <a:t>4/26/20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00ED9F-EB46-0146-92F8-670DC8B2E6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22E75F-8A0B-6F49-8344-68C5938189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240ED-6517-B64C-9EDC-2DA6B27E6F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09464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BC292C-05A6-4944-9EDB-2A15475EF2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9A0402-13AB-AB4A-B52E-D4F59D8ECF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295DA6-4BD5-1845-896B-CF66150ED6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D63CD-D6C4-E14C-9A2A-5F6DE30480B5}" type="datetimeFigureOut">
              <a:rPr lang="en-US" smtClean="0"/>
              <a:t>4/26/20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CB4BBE-A0E1-F740-B4C0-84F9AAC04D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FE65BF-4EB4-B549-BB45-8F0285809F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240ED-6517-B64C-9EDC-2DA6B27E6F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4582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607BF3-2611-134B-B18F-96B90D53BD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671FBC-4E39-364F-9C33-FDC9607A2E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AB4C88-9AC3-0A48-8EBD-87FB5D07BB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D63CD-D6C4-E14C-9A2A-5F6DE30480B5}" type="datetimeFigureOut">
              <a:rPr lang="en-US" smtClean="0"/>
              <a:t>4/26/20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3CAC51-5ABA-A64C-ACA6-564CA6592A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14142A-8607-8C4B-BBE4-F6CFC08BEF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240ED-6517-B64C-9EDC-2DA6B27E6F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27681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D0CCDC-CDB8-434A-8FAC-98C305AE0A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720FDA-E8D5-D647-85D4-69DCD097138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67CFCB8-0463-DE4E-9E31-4D0A026A50F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204D5DE-B9FB-2147-A20A-105B90FD3E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D63CD-D6C4-E14C-9A2A-5F6DE30480B5}" type="datetimeFigureOut">
              <a:rPr lang="en-US" smtClean="0"/>
              <a:t>4/26/20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D5A281B-46D2-7745-9DAD-452E3746B0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B6BB5BB-C35E-2341-A515-C35392EA5C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240ED-6517-B64C-9EDC-2DA6B27E6F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01725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70B952-7C2C-7242-B7B7-EFC491B637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E70979F-7FA0-8743-8B8C-36C0796468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53620AE-5251-5B42-91BB-8853A47EA1C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F8AAEA2-A050-B142-8FC2-E3D0143874E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4D5712A-122D-DA4A-9B4B-FDEE72CE137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4885748-A0B8-8A4A-BE9E-70DF50E201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D63CD-D6C4-E14C-9A2A-5F6DE30480B5}" type="datetimeFigureOut">
              <a:rPr lang="en-US" smtClean="0"/>
              <a:t>4/26/20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75808B9-B201-934B-B878-A3188FDDEF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D2952FD-5015-8F42-A93E-381365C919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240ED-6517-B64C-9EDC-2DA6B27E6F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61025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F593F5-8BFB-9545-B046-9ACD99470A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AC7D053-C28D-9A41-BFEB-73B88EFA8F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D63CD-D6C4-E14C-9A2A-5F6DE30480B5}" type="datetimeFigureOut">
              <a:rPr lang="en-US" smtClean="0"/>
              <a:t>4/26/20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3CC0CFA-E573-F049-BB30-922246FCA9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C06801A-D300-3141-9DE7-E16E6C4FB8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240ED-6517-B64C-9EDC-2DA6B27E6F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270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3561D64-97C0-F848-AF7C-627787D921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D63CD-D6C4-E14C-9A2A-5F6DE30480B5}" type="datetimeFigureOut">
              <a:rPr lang="en-US" smtClean="0"/>
              <a:t>4/26/20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B112041-7EE7-7042-BCF2-7DCBC1365A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8534949-5060-BD49-9D31-17043A2C8F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240ED-6517-B64C-9EDC-2DA6B27E6F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79095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9D1AB8-C21D-AD44-B19A-C80AEC0946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00E1F0-DC7E-8F4F-B23A-4D1373F2A5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5B45857-9F60-904E-A436-B55A22C6175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29768C9-A05F-B54C-BCC5-D8B8A3CCE0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D63CD-D6C4-E14C-9A2A-5F6DE30480B5}" type="datetimeFigureOut">
              <a:rPr lang="en-US" smtClean="0"/>
              <a:t>4/26/20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D851156-0165-D449-92C4-7E0F7A22D8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CAB18E6-806B-2C4A-9ACC-194DDD81E5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240ED-6517-B64C-9EDC-2DA6B27E6F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12714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8487C7-E9C2-7942-974E-EA9389D59B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BD273FC-0130-7448-A24E-F42688F3656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204BEDF-D47E-144E-B4A8-776B9B032C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B452C46-7B39-7C48-9FBC-24BF758F76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D63CD-D6C4-E14C-9A2A-5F6DE30480B5}" type="datetimeFigureOut">
              <a:rPr lang="en-US" smtClean="0"/>
              <a:t>4/26/20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D25F3B2-BB4C-F841-BFA4-E866AE271A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BB28307-DE2A-164A-8C8D-A5852EA4EA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240ED-6517-B64C-9EDC-2DA6B27E6F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8637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4C93631-3AE3-A54C-950F-D59EBB5B45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35E08F9-2A35-A04E-8C93-B283A3CF85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7F1A87-8D51-644D-A7EE-DECD47CB3D4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3D63CD-D6C4-E14C-9A2A-5F6DE30480B5}" type="datetimeFigureOut">
              <a:rPr lang="en-US" smtClean="0"/>
              <a:t>4/26/20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A0F18F-D5EC-2740-B957-9790F96B6C8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974244-0B4C-BE4F-9FEE-736B18E891A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9240ED-6517-B64C-9EDC-2DA6B27E6F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33272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6C3B52-00B6-4845-ACF9-2915F4EDDA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018846"/>
          </a:xfrm>
        </p:spPr>
        <p:txBody>
          <a:bodyPr>
            <a:normAutofit/>
          </a:bodyPr>
          <a:lstStyle/>
          <a:p>
            <a:r>
              <a:rPr lang="en-US" dirty="0"/>
              <a:t>For the meeting on 20.05 I would suggest to cover the following topics (one talk per topic):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ADE6F8-B5BE-8A44-93A6-C190C77CF5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656113"/>
            <a:ext cx="10515600" cy="2727417"/>
          </a:xfrm>
        </p:spPr>
        <p:txBody>
          <a:bodyPr>
            <a:normAutofit/>
          </a:bodyPr>
          <a:lstStyle/>
          <a:p>
            <a:r>
              <a:rPr lang="en-US" dirty="0"/>
              <a:t>Application of machine learning 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High through put online data processing </a:t>
            </a:r>
            <a:br>
              <a:rPr lang="en-US" dirty="0"/>
            </a:br>
            <a:endParaRPr lang="en-US" dirty="0"/>
          </a:p>
          <a:p>
            <a:r>
              <a:rPr lang="en-US" dirty="0"/>
              <a:t>Heterogeneous computing and data analysis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B75C789-8D09-8B41-B11C-836A1929BC07}"/>
              </a:ext>
            </a:extLst>
          </p:cNvPr>
          <p:cNvSpPr/>
          <p:nvPr/>
        </p:nvSpPr>
        <p:spPr>
          <a:xfrm>
            <a:off x="4505383" y="5427072"/>
            <a:ext cx="2481192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dirty="0"/>
              <a:t>Speakers?</a:t>
            </a:r>
          </a:p>
        </p:txBody>
      </p:sp>
    </p:spTree>
    <p:extLst>
      <p:ext uri="{BB962C8B-B14F-4D97-AF65-F5344CB8AC3E}">
        <p14:creationId xmlns:p14="http://schemas.microsoft.com/office/powerpoint/2010/main" val="33897853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777</TotalTime>
  <Words>37</Words>
  <Application>Microsoft Macintosh PowerPoint</Application>
  <PresentationFormat>Widescreen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For the meeting on 20.05 I would suggest to cover the following topics (one talk per topic):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Mohammad Al-Turany</dc:creator>
  <cp:lastModifiedBy>Mohammad Al-Turany</cp:lastModifiedBy>
  <cp:revision>3</cp:revision>
  <dcterms:created xsi:type="dcterms:W3CDTF">2020-04-26T08:12:50Z</dcterms:created>
  <dcterms:modified xsi:type="dcterms:W3CDTF">2020-04-26T21:10:38Z</dcterms:modified>
</cp:coreProperties>
</file>