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00" r:id="rId2"/>
    <p:sldId id="271" r:id="rId3"/>
    <p:sldId id="302" r:id="rId4"/>
    <p:sldId id="304" r:id="rId5"/>
    <p:sldId id="305" r:id="rId6"/>
    <p:sldId id="298" r:id="rId7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4" autoAdjust="0"/>
    <p:restoredTop sz="94730" autoAdjust="0"/>
  </p:normalViewPr>
  <p:slideViewPr>
    <p:cSldViewPr showGuides="1">
      <p:cViewPr>
        <p:scale>
          <a:sx n="60" d="100"/>
          <a:sy n="60" d="100"/>
        </p:scale>
        <p:origin x="-728" y="212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orient="horz" pos="3224"/>
        <p:guide pos="2160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C75E6C4-5F43-4FF9-96D4-21B8157BE639}" type="datetimeFigureOut">
              <a:rPr lang="de-DE" smtClean="0"/>
              <a:t>23.04.2020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01BD367-6A7A-405A-BFB1-15817186491F}" type="datetimeFigureOut">
              <a:rPr lang="de-DE" smtClean="0"/>
              <a:t>23.04.2020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624704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BF2C163D-5CEA-1345-A0DA-FE05AAC1154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269875" y="854075"/>
            <a:ext cx="7505700" cy="4222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805245" y="5346520"/>
            <a:ext cx="6437028" cy="506577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95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BF2C163D-5CEA-1345-A0DA-FE05AAC1154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269875" y="854075"/>
            <a:ext cx="7505700" cy="4222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805245" y="5346520"/>
            <a:ext cx="6437028" cy="5065778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95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Formatvorlage des Untertitelmasters durch Klicken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Textmasterformat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xmlns="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xmlns="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xmlns="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xmlns="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xmlns="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xmlns="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Formatvorlage des Untertitelmasters durch Klicken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Textmasterformat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HO Meeting    23. April 2020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xmlns="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xmlns="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HO Meeting    23. April 2020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xmlns="" id="{A7829311-53B7-4C59-9288-3343CCC381F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cms.cern.ch/epr/showInstitute/DESY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cms.cern.ch/epr/showProjectTasks/141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icms.cern.ch/epr/showProjectTasks/141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s://icms.cern.ch/epr/showProjectTasks/16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cms.cern.ch/epr/showProjectTasks/1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FC09DC5A-C13A-FE4D-8AFA-4C5DC26ACE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EPR for</a:t>
            </a:r>
            <a:r>
              <a:rPr lang="en-US" dirty="0"/>
              <a:t> </a:t>
            </a:r>
            <a:r>
              <a:rPr lang="en-US" dirty="0" smtClean="0"/>
              <a:t>HO / HCAL</a:t>
            </a:r>
            <a:endParaRPr lang="en-US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xmlns="" id="{5EB239C8-8162-C640-9E1B-BD09E927F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875" y="1759197"/>
            <a:ext cx="11376025" cy="1525787"/>
          </a:xfrm>
        </p:spPr>
        <p:txBody>
          <a:bodyPr/>
          <a:lstStyle/>
          <a:p>
            <a:r>
              <a:rPr lang="en-US" altLang="de-DE" sz="2400" dirty="0" smtClean="0">
                <a:solidFill>
                  <a:srgbClr val="212121"/>
                </a:solidFill>
              </a:rPr>
              <a:t>What do we need:</a:t>
            </a:r>
            <a:endParaRPr lang="en-US" altLang="de-DE" sz="2400" dirty="0">
              <a:solidFill>
                <a:srgbClr val="212121"/>
              </a:solidFill>
            </a:endParaRPr>
          </a:p>
          <a:p>
            <a:r>
              <a:rPr lang="en-US" altLang="de-DE" sz="2400" dirty="0" smtClean="0">
                <a:solidFill>
                  <a:srgbClr val="212121"/>
                </a:solidFill>
              </a:rPr>
              <a:t>Ashraf: EPR </a:t>
            </a:r>
            <a:r>
              <a:rPr lang="en-US" altLang="de-DE" sz="2400" dirty="0">
                <a:solidFill>
                  <a:srgbClr val="212121"/>
                </a:solidFill>
              </a:rPr>
              <a:t>during </a:t>
            </a:r>
            <a:r>
              <a:rPr lang="en-US" altLang="de-DE" sz="2400" dirty="0" smtClean="0">
                <a:solidFill>
                  <a:srgbClr val="212121"/>
                </a:solidFill>
              </a:rPr>
              <a:t>PhD, 4months – 2 months for writing  </a:t>
            </a:r>
            <a:r>
              <a:rPr lang="en-US" altLang="de-DE" sz="2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 2 months</a:t>
            </a:r>
            <a:r>
              <a:rPr lang="en-US" altLang="de-DE" sz="2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altLang="de-DE" sz="2400" dirty="0" smtClean="0">
                <a:solidFill>
                  <a:srgbClr val="212121"/>
                </a:solidFill>
              </a:rPr>
              <a:t>Lucas: </a:t>
            </a:r>
            <a:r>
              <a:rPr lang="en-US" altLang="de-DE" sz="2400" dirty="0" smtClean="0">
                <a:solidFill>
                  <a:srgbClr val="C00000"/>
                </a:solidFill>
              </a:rPr>
              <a:t>6 months authorship</a:t>
            </a:r>
            <a:r>
              <a:rPr lang="en-US" altLang="de-DE" sz="2400" dirty="0" smtClean="0">
                <a:solidFill>
                  <a:srgbClr val="212121"/>
                </a:solidFill>
              </a:rPr>
              <a:t> EPR – project outside EPR can be negotiated, if connected with upgrade</a:t>
            </a:r>
            <a:endParaRPr lang="en-US" altLang="de-DE" sz="2400" dirty="0">
              <a:solidFill>
                <a:srgbClr val="212121"/>
              </a:solidFill>
            </a:endParaRPr>
          </a:p>
          <a:p>
            <a:r>
              <a:rPr lang="en-US" altLang="de-DE" sz="2400" dirty="0" smtClean="0">
                <a:solidFill>
                  <a:srgbClr val="212121"/>
                </a:solidFill>
              </a:rPr>
              <a:t>Dirk: has 4 months from alignment code from CPU </a:t>
            </a:r>
            <a:r>
              <a:rPr lang="en-US" altLang="de-DE" sz="2400" dirty="0" smtClean="0">
                <a:solidFill>
                  <a:srgbClr val="212121"/>
                </a:solidFill>
                <a:sym typeface="Wingdings" panose="05000000000000000000" pitchFamily="2" charset="2"/>
              </a:rPr>
              <a:t> GPU</a:t>
            </a:r>
            <a:endParaRPr lang="en-US" altLang="de-DE" sz="2400" dirty="0">
              <a:solidFill>
                <a:srgbClr val="212121"/>
              </a:solidFill>
            </a:endParaRPr>
          </a:p>
          <a:p>
            <a:r>
              <a:rPr lang="en-US" altLang="de-DE" sz="2400" dirty="0" smtClean="0">
                <a:solidFill>
                  <a:srgbClr val="212121"/>
                </a:solidFill>
              </a:rPr>
              <a:t>Kerstin: looking for an easy task without knowledge of CMSSW</a:t>
            </a:r>
          </a:p>
          <a:p>
            <a:r>
              <a:rPr lang="en-US" sz="2400" dirty="0" smtClean="0">
                <a:solidFill>
                  <a:srgbClr val="212121"/>
                </a:solidFill>
              </a:rPr>
              <a:t>New GK Student: </a:t>
            </a:r>
            <a:r>
              <a:rPr lang="en-US" sz="2400" dirty="0" smtClean="0">
                <a:solidFill>
                  <a:srgbClr val="C00000"/>
                </a:solidFill>
              </a:rPr>
              <a:t>6 months authorship </a:t>
            </a:r>
            <a:r>
              <a:rPr lang="en-US" sz="2400" dirty="0" smtClean="0">
                <a:solidFill>
                  <a:srgbClr val="212121"/>
                </a:solidFill>
              </a:rPr>
              <a:t>EPR or </a:t>
            </a:r>
            <a:r>
              <a:rPr lang="en-US" sz="2400" dirty="0" smtClean="0">
                <a:solidFill>
                  <a:srgbClr val="212121"/>
                </a:solidFill>
              </a:rPr>
              <a:t>upgrade</a:t>
            </a:r>
          </a:p>
          <a:p>
            <a:r>
              <a:rPr lang="en-US" sz="2400" dirty="0" smtClean="0">
                <a:solidFill>
                  <a:srgbClr val="212121"/>
                </a:solidFill>
              </a:rPr>
              <a:t>Potentially a HAICU student: </a:t>
            </a:r>
            <a:r>
              <a:rPr lang="en-US" sz="2400" dirty="0" smtClean="0">
                <a:solidFill>
                  <a:srgbClr val="C00000"/>
                </a:solidFill>
              </a:rPr>
              <a:t>6 months authorship </a:t>
            </a:r>
            <a:r>
              <a:rPr lang="en-US" sz="2400" dirty="0" smtClean="0">
                <a:solidFill>
                  <a:srgbClr val="212121"/>
                </a:solidFill>
              </a:rPr>
              <a:t>or upgrade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408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EPR in 2019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791578" y="6580800"/>
            <a:ext cx="9948937" cy="186841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HO Meeting    23. April 2020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Ashraf and Alan in HCAL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66" y="1195536"/>
            <a:ext cx="1128395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5591944" y="332656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hlinkClick r:id="rId3"/>
              </a:rPr>
              <a:t>https://</a:t>
            </a:r>
            <a:r>
              <a:rPr lang="de-DE" sz="2400" dirty="0" smtClean="0">
                <a:hlinkClick r:id="rId3"/>
              </a:rPr>
              <a:t>icms.cern.ch/epr/showInstitute/DESY</a:t>
            </a:r>
            <a:endParaRPr lang="de-DE" sz="2400" dirty="0" smtClean="0"/>
          </a:p>
          <a:p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25231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EPR in 2019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791578" y="6580800"/>
            <a:ext cx="9948937" cy="186841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HO Meeting    23. April 2020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HCAL DPG-Trigger-Tasks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5015880" y="33265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hlinkClick r:id="rId2"/>
              </a:rPr>
              <a:t>https://</a:t>
            </a:r>
            <a:r>
              <a:rPr lang="de-DE" sz="2400" dirty="0" smtClean="0">
                <a:hlinkClick r:id="rId2"/>
              </a:rPr>
              <a:t>icms.cern.ch/epr/showProjectTasks/141</a:t>
            </a:r>
            <a:endParaRPr lang="de-DE" sz="24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03"/>
          <a:stretch/>
        </p:blipFill>
        <p:spPr bwMode="auto">
          <a:xfrm>
            <a:off x="3387980" y="3356992"/>
            <a:ext cx="6458647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21"/>
          <a:stretch/>
        </p:blipFill>
        <p:spPr bwMode="auto">
          <a:xfrm>
            <a:off x="3359696" y="836712"/>
            <a:ext cx="6486807" cy="270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61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EPR in 2020</a:t>
            </a:r>
            <a:endParaRPr lang="en-US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791578" y="6580800"/>
            <a:ext cx="9948937" cy="186841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HO Meeting    23. April 2020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HCAL DPG-Trigger-Tasks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10560496" y="332656"/>
            <a:ext cx="1368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hlinkClick r:id="rId2"/>
              </a:rPr>
              <a:t>https://</a:t>
            </a:r>
            <a:r>
              <a:rPr lang="de-DE" sz="2400" dirty="0" smtClean="0">
                <a:hlinkClick r:id="rId2"/>
              </a:rPr>
              <a:t>icms.cern.ch/epr/showProjectTasks/141</a:t>
            </a:r>
            <a:endParaRPr lang="de-DE" sz="240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4725144"/>
            <a:ext cx="713740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308" y="332656"/>
            <a:ext cx="7124700" cy="445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407988" y="764704"/>
            <a:ext cx="275332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Lucas HO 6m?</a:t>
            </a:r>
            <a:br>
              <a:rPr lang="de-DE" sz="1600" dirty="0" smtClean="0"/>
            </a:br>
            <a:r>
              <a:rPr lang="de-DE" sz="1600" dirty="0" err="1" smtClean="0"/>
              <a:t>Depth</a:t>
            </a:r>
            <a:r>
              <a:rPr lang="de-DE" sz="1600" dirty="0" smtClean="0"/>
              <a:t>, </a:t>
            </a:r>
            <a:r>
              <a:rPr lang="de-DE" sz="1600" dirty="0" err="1" smtClean="0"/>
              <a:t>timing</a:t>
            </a:r>
            <a:r>
              <a:rPr lang="de-DE" sz="1600" dirty="0" smtClean="0"/>
              <a:t>, </a:t>
            </a:r>
            <a:r>
              <a:rPr lang="de-DE" sz="1600" dirty="0" err="1" smtClean="0"/>
              <a:t>muon</a:t>
            </a:r>
            <a:r>
              <a:rPr lang="de-DE" sz="1600" dirty="0" smtClean="0"/>
              <a:t> </a:t>
            </a:r>
            <a:r>
              <a:rPr lang="de-DE" sz="1600" dirty="0" err="1" smtClean="0"/>
              <a:t>isolation</a:t>
            </a:r>
            <a:r>
              <a:rPr lang="de-DE" sz="1600" dirty="0" smtClean="0"/>
              <a:t>….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063552" y="234888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GK 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063552" y="2636912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KB ?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207568" y="478400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?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207568" y="558924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?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645604" y="3882534"/>
            <a:ext cx="1498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At</a:t>
            </a:r>
            <a:r>
              <a:rPr lang="de-DE" sz="1600" dirty="0" smtClean="0"/>
              <a:t> CERN????</a:t>
            </a:r>
          </a:p>
        </p:txBody>
      </p:sp>
    </p:spTree>
    <p:extLst>
      <p:ext uri="{BB962C8B-B14F-4D97-AF65-F5344CB8AC3E}">
        <p14:creationId xmlns:p14="http://schemas.microsoft.com/office/powerpoint/2010/main" val="351057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334434" y="25822"/>
            <a:ext cx="1152313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3000" b="1" dirty="0" smtClean="0">
                <a:solidFill>
                  <a:srgbClr val="009FDF"/>
                </a:solidFill>
              </a:rPr>
              <a:t>Other HCAL </a:t>
            </a:r>
            <a:br>
              <a:rPr lang="en-US" sz="3000" b="1" dirty="0" smtClean="0">
                <a:solidFill>
                  <a:srgbClr val="009FDF"/>
                </a:solidFill>
              </a:rPr>
            </a:br>
            <a:r>
              <a:rPr lang="en-US" sz="3000" b="1" dirty="0" smtClean="0">
                <a:solidFill>
                  <a:srgbClr val="009FDF"/>
                </a:solidFill>
              </a:rPr>
              <a:t>Tasks ?</a:t>
            </a:r>
            <a:endParaRPr lang="en-US" sz="3000" b="1" dirty="0">
              <a:solidFill>
                <a:srgbClr val="009FDF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27051" y="817563"/>
            <a:ext cx="11330516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9pPr>
          </a:lstStyle>
          <a:p>
            <a:pPr hangingPunct="1">
              <a:lnSpc>
                <a:spcPct val="100000"/>
              </a:lnSpc>
              <a:defRPr/>
            </a:pPr>
            <a:r>
              <a:rPr lang="en-US" b="1" dirty="0" smtClean="0">
                <a:solidFill>
                  <a:srgbClr val="F18F1F"/>
                </a:solidFill>
              </a:rPr>
              <a:t>HO specific tasks </a:t>
            </a:r>
            <a:endParaRPr lang="en-US" b="1" baseline="-25000" dirty="0">
              <a:solidFill>
                <a:srgbClr val="F18F1F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B3542AB8-6BEA-104B-AEAF-60626AEF8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484784"/>
            <a:ext cx="11426196" cy="4398838"/>
          </a:xfrm>
        </p:spPr>
        <p:txBody>
          <a:bodyPr>
            <a:normAutofit/>
          </a:bodyPr>
          <a:lstStyle/>
          <a:p>
            <a:pPr marL="285750" indent="-285750"/>
            <a:r>
              <a:rPr lang="en-US" dirty="0" smtClean="0"/>
              <a:t>HO  </a:t>
            </a:r>
            <a:r>
              <a:rPr lang="en-US" dirty="0" smtClean="0"/>
              <a:t>Calibration/Performance </a:t>
            </a:r>
            <a:r>
              <a:rPr lang="en-US" dirty="0"/>
              <a:t> </a:t>
            </a:r>
            <a:r>
              <a:rPr lang="en-US" dirty="0" smtClean="0"/>
              <a:t>4 </a:t>
            </a:r>
            <a:r>
              <a:rPr lang="en-US" dirty="0" smtClean="0"/>
              <a:t>months </a:t>
            </a:r>
          </a:p>
          <a:p>
            <a:pPr marL="285750" indent="-285750"/>
            <a:r>
              <a:rPr lang="en-US" dirty="0"/>
              <a:t>HO Commissioning, </a:t>
            </a:r>
            <a:r>
              <a:rPr lang="en-US" dirty="0" smtClean="0"/>
              <a:t>Preparation </a:t>
            </a:r>
            <a:r>
              <a:rPr lang="en-US" dirty="0"/>
              <a:t>for </a:t>
            </a:r>
            <a:r>
              <a:rPr lang="en-US" dirty="0" smtClean="0"/>
              <a:t>Data-taking </a:t>
            </a:r>
            <a:r>
              <a:rPr lang="en-US" dirty="0"/>
              <a:t>and </a:t>
            </a:r>
            <a:r>
              <a:rPr lang="en-US" dirty="0" smtClean="0"/>
              <a:t>Operations</a:t>
            </a:r>
            <a:r>
              <a:rPr lang="en-US" dirty="0"/>
              <a:t> </a:t>
            </a:r>
            <a:r>
              <a:rPr lang="en-US" dirty="0" smtClean="0"/>
              <a:t>15 months …. </a:t>
            </a:r>
            <a:r>
              <a:rPr lang="en-US" b="1" dirty="0" smtClean="0">
                <a:solidFill>
                  <a:srgbClr val="C00000"/>
                </a:solidFill>
              </a:rPr>
              <a:t>@ CERN </a:t>
            </a:r>
            <a:r>
              <a:rPr lang="en-US" dirty="0" smtClean="0"/>
              <a:t>! </a:t>
            </a:r>
            <a:endParaRPr lang="en-US" dirty="0" smtClean="0"/>
          </a:p>
          <a:p>
            <a:pPr marL="285750" indent="-28575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HO Meeting    23. April 2020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" y="2420888"/>
            <a:ext cx="11451699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5447928" y="817563"/>
            <a:ext cx="6409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icms.cern.ch/epr/showProjectTasks/160</a:t>
            </a:r>
            <a:endParaRPr lang="de-DE" sz="1600" dirty="0" err="1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05" y="4074450"/>
            <a:ext cx="3660471" cy="2355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956" y="4074449"/>
            <a:ext cx="3728276" cy="2745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8652747" y="4869160"/>
            <a:ext cx="3204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 smtClean="0">
                <a:solidFill>
                  <a:srgbClr val="C00000"/>
                </a:solidFill>
              </a:rPr>
              <a:t>What</a:t>
            </a:r>
            <a:r>
              <a:rPr lang="de-DE" sz="1600" b="1" dirty="0" smtClean="0">
                <a:solidFill>
                  <a:srgbClr val="C00000"/>
                </a:solidFill>
              </a:rPr>
              <a:t> </a:t>
            </a:r>
            <a:r>
              <a:rPr lang="de-DE" sz="1600" b="1" dirty="0" err="1" smtClean="0">
                <a:solidFill>
                  <a:srgbClr val="C00000"/>
                </a:solidFill>
              </a:rPr>
              <a:t>about</a:t>
            </a:r>
            <a:r>
              <a:rPr lang="de-DE" sz="1600" b="1" dirty="0" smtClean="0">
                <a:solidFill>
                  <a:srgbClr val="C00000"/>
                </a:solidFill>
              </a:rPr>
              <a:t> L1 EPR ?</a:t>
            </a:r>
            <a:br>
              <a:rPr lang="de-DE" sz="1600" b="1" dirty="0" smtClean="0">
                <a:solidFill>
                  <a:srgbClr val="C00000"/>
                </a:solidFill>
              </a:rPr>
            </a:br>
            <a:endParaRPr lang="de-DE" sz="16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548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334434" y="25822"/>
            <a:ext cx="1152313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3000" b="1" dirty="0" smtClean="0">
                <a:solidFill>
                  <a:srgbClr val="009FDF"/>
                </a:solidFill>
              </a:rPr>
              <a:t>Other HCAL </a:t>
            </a:r>
            <a:br>
              <a:rPr lang="en-US" sz="3000" b="1" dirty="0" smtClean="0">
                <a:solidFill>
                  <a:srgbClr val="009FDF"/>
                </a:solidFill>
              </a:rPr>
            </a:br>
            <a:r>
              <a:rPr lang="en-US" sz="3000" b="1" dirty="0" smtClean="0">
                <a:solidFill>
                  <a:srgbClr val="009FDF"/>
                </a:solidFill>
              </a:rPr>
              <a:t>Tasks ?</a:t>
            </a:r>
            <a:endParaRPr lang="en-US" sz="3000" b="1" dirty="0">
              <a:solidFill>
                <a:srgbClr val="009FDF"/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27051" y="817563"/>
            <a:ext cx="11330516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5pPr>
            <a:lvl6pPr marL="25146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6pPr>
            <a:lvl7pPr marL="29718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7pPr>
            <a:lvl8pPr marL="34290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8pPr>
            <a:lvl9pPr marL="3886200" indent="-228600" fontAlgn="base" hangingPunct="0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>
                <a:solidFill>
                  <a:srgbClr val="000000"/>
                </a:solidFill>
                <a:latin typeface="Arial" charset="0"/>
                <a:ea typeface="ヒラギノ角ゴ Pro W3" charset="0"/>
                <a:cs typeface="Droid Sans Fallback" charset="0"/>
              </a:defRPr>
            </a:lvl9pPr>
          </a:lstStyle>
          <a:p>
            <a:pPr hangingPunct="1">
              <a:lnSpc>
                <a:spcPct val="100000"/>
              </a:lnSpc>
              <a:defRPr/>
            </a:pPr>
            <a:r>
              <a:rPr lang="en-US" b="1" baseline="-25000" dirty="0" smtClean="0">
                <a:solidFill>
                  <a:srgbClr val="F18F1F"/>
                </a:solidFill>
              </a:rPr>
              <a:t>Calibration….  Shifts…..</a:t>
            </a:r>
            <a:endParaRPr lang="en-US" b="1" baseline="-25000" dirty="0">
              <a:solidFill>
                <a:srgbClr val="F18F1F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B3542AB8-6BEA-104B-AEAF-60626AEF8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71" y="1484784"/>
            <a:ext cx="2640293" cy="4398838"/>
          </a:xfrm>
        </p:spPr>
        <p:txBody>
          <a:bodyPr>
            <a:normAutofit/>
          </a:bodyPr>
          <a:lstStyle/>
          <a:p>
            <a:pPr marL="285750" indent="-285750"/>
            <a:r>
              <a:rPr lang="en-US" dirty="0" smtClean="0"/>
              <a:t>HO  Calibration/</a:t>
            </a:r>
            <a:br>
              <a:rPr lang="en-US" dirty="0" smtClean="0"/>
            </a:br>
            <a:r>
              <a:rPr lang="en-US" dirty="0" smtClean="0"/>
              <a:t>Performance </a:t>
            </a:r>
            <a:br>
              <a:rPr lang="en-US" dirty="0" smtClean="0"/>
            </a:br>
            <a:r>
              <a:rPr lang="en-US" dirty="0" smtClean="0"/>
              <a:t>4 months </a:t>
            </a:r>
          </a:p>
          <a:p>
            <a:pPr marL="285750" indent="-285750"/>
            <a:r>
              <a:rPr lang="en-US" dirty="0"/>
              <a:t>HO Commissioning,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Preparation </a:t>
            </a:r>
            <a:r>
              <a:rPr lang="en-US" dirty="0"/>
              <a:t>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Data-taking </a:t>
            </a:r>
            <a:r>
              <a:rPr lang="en-US" dirty="0"/>
              <a:t>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Operations</a:t>
            </a:r>
            <a:br>
              <a:rPr lang="en-US" dirty="0" smtClean="0"/>
            </a:br>
            <a:r>
              <a:rPr lang="en-US" dirty="0" smtClean="0"/>
              <a:t>16 months </a:t>
            </a:r>
          </a:p>
          <a:p>
            <a:pPr marL="285750" indent="-285750"/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</a:t>
            </a:r>
            <a:r>
              <a:rPr lang="en-US">
                <a:hlinkClick r:id="rId3"/>
              </a:rPr>
              <a:t>://</a:t>
            </a:r>
            <a:r>
              <a:rPr lang="en-US" smtClean="0">
                <a:hlinkClick r:id="rId3"/>
              </a:rPr>
              <a:t>icms.cern.ch/epr/showProjectTasks/160</a:t>
            </a:r>
            <a:endParaRPr lang="en-US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Fußzeilenplatzhalter 22">
            <a:extLst>
              <a:ext uri="{FF2B5EF4-FFF2-40B4-BE49-F238E27FC236}">
                <a16:creationId xmlns:a16="http://schemas.microsoft.com/office/drawing/2014/main" xmlns="" id="{15051E2E-939B-43C4-890F-26C236B39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HO Meeting    23. April 2020</a:t>
            </a: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0"/>
            <a:ext cx="902335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8122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Y_PowerPoint_16x9_en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xmlns="" name="Präsentation10" id="{2B0CCFEF-3092-0942-8FFD-946A8089C971}" vid="{71341955-5B0B-6345-98C1-5CB085C5AEBD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Benutzerdefiniert</PresentationFormat>
  <Paragraphs>42</Paragraphs>
  <Slides>6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DESY_PowerPoint_16x9_en</vt:lpstr>
      <vt:lpstr>EPR for HO / HCAL</vt:lpstr>
      <vt:lpstr>EPR in 2019</vt:lpstr>
      <vt:lpstr>EPR in 2019</vt:lpstr>
      <vt:lpstr>EPR in 2020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Hadron Outer Calorimter HO</dc:title>
  <dc:creator>Ashraf Mohamed</dc:creator>
  <cp:lastModifiedBy>Borras, Kerstin</cp:lastModifiedBy>
  <cp:revision>48</cp:revision>
  <dcterms:created xsi:type="dcterms:W3CDTF">2020-04-19T11:59:36Z</dcterms:created>
  <dcterms:modified xsi:type="dcterms:W3CDTF">2020-04-23T07:54:24Z</dcterms:modified>
</cp:coreProperties>
</file>