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48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6" r:id="rId4"/>
    <p:sldId id="328" r:id="rId5"/>
    <p:sldId id="339" r:id="rId6"/>
    <p:sldId id="342" r:id="rId7"/>
    <p:sldId id="344" r:id="rId8"/>
    <p:sldId id="326" r:id="rId9"/>
    <p:sldId id="343" r:id="rId10"/>
    <p:sldId id="338" r:id="rId11"/>
    <p:sldId id="333" r:id="rId12"/>
    <p:sldId id="335" r:id="rId13"/>
    <p:sldId id="336" r:id="rId14"/>
    <p:sldId id="337" r:id="rId15"/>
    <p:sldId id="345" r:id="rId16"/>
    <p:sldId id="259" r:id="rId17"/>
    <p:sldId id="260" r:id="rId18"/>
  </p:sldIdLst>
  <p:sldSz cx="10080625" cy="7559675"/>
  <p:notesSz cx="10691813" cy="7559675"/>
  <p:defaultTextStyle>
    <a:defPPr>
      <a:defRPr lang="en-US"/>
    </a:defPPr>
    <a:lvl1pPr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1pPr>
    <a:lvl2pPr marL="741363" indent="-28416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2pPr>
    <a:lvl3pPr marL="11414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3pPr>
    <a:lvl4pPr marL="15986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4pPr>
    <a:lvl5pPr marL="2055813" indent="-227013" algn="l" defTabSz="44767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67EA"/>
    <a:srgbClr val="660066"/>
    <a:srgbClr val="107F01"/>
    <a:srgbClr val="0068A6"/>
    <a:srgbClr val="98C8E8"/>
    <a:srgbClr val="139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8"/>
    <p:restoredTop sz="99684" autoAdjust="0"/>
  </p:normalViewPr>
  <p:slideViewPr>
    <p:cSldViewPr>
      <p:cViewPr>
        <p:scale>
          <a:sx n="80" d="100"/>
          <a:sy n="80" d="100"/>
        </p:scale>
        <p:origin x="184" y="83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227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49216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6054725" y="0"/>
            <a:ext cx="4635500" cy="377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pPr>
              <a:defRPr/>
            </a:pPr>
            <a:fld id="{1EA98FF6-0A22-1A4B-976F-D5B29984E090}" type="datetimeFigureOut">
              <a:rPr lang="it-IT"/>
              <a:pPr>
                <a:defRPr/>
              </a:pPr>
              <a:t>22/06/20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6054725" y="7180263"/>
            <a:ext cx="4635500" cy="377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pPr>
              <a:defRPr/>
            </a:pPr>
            <a:fld id="{59DCDFD4-9B38-4D4C-A034-D6BC10E139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2"/>
          </p:nvPr>
        </p:nvSpPr>
        <p:spPr>
          <a:xfrm>
            <a:off x="0" y="7180263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301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54400" y="574675"/>
            <a:ext cx="3776663" cy="2832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8388" y="3590925"/>
            <a:ext cx="8550275" cy="3400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0" y="0"/>
            <a:ext cx="46386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 smtClean="0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051550" y="0"/>
            <a:ext cx="46386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 smtClean="0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0" y="7181850"/>
            <a:ext cx="46386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it-IT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051550" y="7181850"/>
            <a:ext cx="4635500" cy="376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4364943-23C0-9043-B5BC-51C784A7F46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155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ea typeface="MS PGothic" charset="0"/>
              </a:rPr>
              <a:t>Slide 1: Company Logo Full Page</a:t>
            </a:r>
          </a:p>
          <a:p>
            <a:endParaRPr lang="en-US">
              <a:ea typeface="MS PGothic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>
                <a:ea typeface="MS PGothic" charset="0"/>
              </a:rPr>
              <a:t>Before you start</a:t>
            </a:r>
            <a:r>
              <a:rPr lang="en-GB">
                <a:ea typeface="MS PGothic" charset="0"/>
              </a:rPr>
              <a:t> editing the slides of your talk change to the </a:t>
            </a:r>
            <a:r>
              <a:rPr lang="en-GB" b="1">
                <a:ea typeface="MS PGothic" charset="0"/>
              </a:rPr>
              <a:t>Master Slide view</a:t>
            </a:r>
            <a:r>
              <a:rPr lang="en-GB">
                <a:ea typeface="MS PGothic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>
                <a:ea typeface="MS PGothic" charset="0"/>
              </a:rPr>
              <a:t>Microsoft Office :Menu: </a:t>
            </a:r>
            <a:r>
              <a:rPr lang="en-US" i="1">
                <a:ea typeface="MS PGothic" charset="0"/>
              </a:rPr>
              <a:t>View</a:t>
            </a:r>
            <a:r>
              <a:rPr lang="en-US">
                <a:ea typeface="MS PGothic" charset="0"/>
              </a:rPr>
              <a:t> &gt; </a:t>
            </a:r>
            <a:r>
              <a:rPr lang="en-US" i="1">
                <a:ea typeface="MS PGothic" charset="0"/>
              </a:rPr>
              <a:t>Slide Master;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>
                <a:ea typeface="MS PGothic" charset="0"/>
              </a:rPr>
              <a:t>Macintosh – </a:t>
            </a:r>
            <a:r>
              <a:rPr lang="en-US" i="1">
                <a:ea typeface="MS PGothic" charset="0"/>
              </a:rPr>
              <a:t>View &gt; Master &gt; Slide Master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>
              <a:ea typeface="MS PGothic" charset="0"/>
              <a:sym typeface="Wingding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>
                <a:ea typeface="MS PGothic" charset="0"/>
                <a:sym typeface="Wingdings" charset="0"/>
              </a:rPr>
              <a:t>Edit the following items: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 New Roman" charset="0"/>
              <a:buAutoNum type="arabicPeriod"/>
            </a:pPr>
            <a:r>
              <a:rPr lang="de-DE" b="1">
                <a:ea typeface="MS PGothic" charset="0"/>
                <a:sym typeface="Wingdings" charset="0"/>
              </a:rPr>
              <a:t>O</a:t>
            </a:r>
            <a:r>
              <a:rPr lang="en-GB" b="1">
                <a:ea typeface="MS PGothic" charset="0"/>
                <a:sym typeface="Wingdings" charset="0"/>
              </a:rPr>
              <a:t>n the Slide Master (first master slide) – lower area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MS PGothic" charset="0"/>
                <a:sym typeface="Wingdings" charset="0"/>
              </a:rPr>
              <a:t>a) On the left Delete the text and write the title of the event/Conference, Location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MS PGothic" charset="0"/>
                <a:sym typeface="Wingdings" charset="0"/>
              </a:rPr>
              <a:t>b) On the right delete the text and write the name and surname of the speaker and the date (day, month , year)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b="1">
              <a:ea typeface="MS PGothic" charset="0"/>
              <a:sym typeface="Wingdings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>
                <a:ea typeface="MS PGothic" charset="0"/>
                <a:sym typeface="Wingdings" charset="0"/>
              </a:rPr>
              <a:t>Close Master 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b="1">
              <a:ea typeface="MS PGothic" charset="0"/>
              <a:sym typeface="Wingdings" charset="0"/>
            </a:endParaRPr>
          </a:p>
          <a:p>
            <a:endParaRPr lang="en-US">
              <a:ea typeface="MS PGothic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8A8D33E-36F8-C848-9E0F-603E15E2834F}" type="slidenum">
              <a:rPr lang="it-IT" sz="1400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it-IT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>
                <a:ea typeface="MS PGothic" charset="0"/>
              </a:rPr>
              <a:t>Slide 2: Title of the Presentation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b="1">
              <a:ea typeface="MS PGothic" charset="0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>
                <a:ea typeface="MS PGothic" charset="0"/>
              </a:rPr>
              <a:t>Before you start</a:t>
            </a:r>
            <a:r>
              <a:rPr lang="en-GB">
                <a:ea typeface="MS PGothic" charset="0"/>
              </a:rPr>
              <a:t> editing the slides of your talk change to the </a:t>
            </a:r>
            <a:r>
              <a:rPr lang="en-GB" b="1">
                <a:ea typeface="MS PGothic" charset="0"/>
              </a:rPr>
              <a:t>Master Slide view</a:t>
            </a:r>
            <a:r>
              <a:rPr lang="en-GB">
                <a:ea typeface="MS PGothic" charset="0"/>
              </a:rPr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>
                <a:ea typeface="MS PGothic" charset="0"/>
              </a:rPr>
              <a:t>Microsoft Office :Menu: </a:t>
            </a:r>
            <a:r>
              <a:rPr lang="en-US" i="1">
                <a:ea typeface="MS PGothic" charset="0"/>
              </a:rPr>
              <a:t>View</a:t>
            </a:r>
            <a:r>
              <a:rPr lang="en-US">
                <a:ea typeface="MS PGothic" charset="0"/>
              </a:rPr>
              <a:t> &gt; </a:t>
            </a:r>
            <a:r>
              <a:rPr lang="en-US" i="1">
                <a:ea typeface="MS PGothic" charset="0"/>
              </a:rPr>
              <a:t>Slide Master;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>
                <a:ea typeface="MS PGothic" charset="0"/>
              </a:rPr>
              <a:t>Macintosh – </a:t>
            </a:r>
            <a:r>
              <a:rPr lang="en-US" i="1">
                <a:ea typeface="MS PGothic" charset="0"/>
              </a:rPr>
              <a:t>View &gt; Master &gt; Slide Master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>
              <a:ea typeface="MS PGothic" charset="0"/>
              <a:sym typeface="Wingdings" charset="0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>
                <a:ea typeface="MS PGothic" charset="0"/>
                <a:sym typeface="Wingdings" charset="0"/>
              </a:rPr>
              <a:t>Edit the following items: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Times New Roman" charset="0"/>
              <a:buAutoNum type="arabicPeriod"/>
            </a:pPr>
            <a:r>
              <a:rPr lang="de-DE" b="1">
                <a:ea typeface="MS PGothic" charset="0"/>
                <a:sym typeface="Wingdings" charset="0"/>
              </a:rPr>
              <a:t>O</a:t>
            </a:r>
            <a:r>
              <a:rPr lang="en-GB" b="1">
                <a:ea typeface="MS PGothic" charset="0"/>
                <a:sym typeface="Wingdings" charset="0"/>
              </a:rPr>
              <a:t>n the Slide Master (first master slide) – lower area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MS PGothic" charset="0"/>
                <a:sym typeface="Wingdings" charset="0"/>
              </a:rPr>
              <a:t>a) On the left Delete the text and write the title of the event/Conference, Location 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>
                <a:ea typeface="MS PGothic" charset="0"/>
                <a:sym typeface="Wingdings" charset="0"/>
              </a:rPr>
              <a:t>b) On the right delete the text and write the name and surname of the speaker and the date (day, month , year)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b="1">
              <a:ea typeface="MS PGothic" charset="0"/>
              <a:sym typeface="Wingdings" charset="0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>
                <a:ea typeface="MS PGothic" charset="0"/>
                <a:sym typeface="Wingdings" charset="0"/>
              </a:rPr>
              <a:t>Close Master View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b="1">
              <a:ea typeface="MS PGothic" charset="0"/>
              <a:sym typeface="Wingdings" charset="0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b="1">
                <a:ea typeface="MS PGothic" charset="0"/>
                <a:sym typeface="Wingdings" charset="0"/>
              </a:rPr>
              <a:t>To start adding slides </a:t>
            </a:r>
            <a:r>
              <a:rPr lang="en-GB">
                <a:ea typeface="MS PGothic" charset="0"/>
                <a:sym typeface="Wingdings" charset="0"/>
              </a:rPr>
              <a:t>insert a new slide and </a:t>
            </a:r>
            <a:r>
              <a:rPr lang="en-GB" b="1">
                <a:ea typeface="MS PGothic" charset="0"/>
                <a:sym typeface="Wingdings" charset="0"/>
              </a:rPr>
              <a:t>select a Layout: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charset="0"/>
              <a:buChar char="•"/>
            </a:pPr>
            <a:r>
              <a:rPr lang="en-GB">
                <a:ea typeface="MS PGothic" charset="0"/>
                <a:sym typeface="Wingdings" charset="0"/>
              </a:rPr>
              <a:t>For Title &amp; Subtitle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charset="0"/>
              <a:buChar char="•"/>
            </a:pPr>
            <a:r>
              <a:rPr lang="en-GB">
                <a:ea typeface="MS PGothic" charset="0"/>
                <a:sym typeface="Wingdings" charset="0"/>
              </a:rPr>
              <a:t>For text with bullet points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charset="0"/>
              <a:buChar char="•"/>
            </a:pPr>
            <a:r>
              <a:rPr lang="en-GB">
                <a:ea typeface="MS PGothic" charset="0"/>
                <a:sym typeface="Wingdings" charset="0"/>
              </a:rPr>
              <a:t>For Text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charset="0"/>
              <a:buChar char="•"/>
            </a:pPr>
            <a:r>
              <a:rPr lang="en-GB">
                <a:ea typeface="MS PGothic" charset="0"/>
                <a:sym typeface="Wingdings" charset="0"/>
              </a:rPr>
              <a:t>For Picture, graphs, visuals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charset="0"/>
              <a:buChar char="•"/>
            </a:pPr>
            <a:r>
              <a:rPr lang="en-GB">
                <a:ea typeface="MS PGothic" charset="0"/>
                <a:sym typeface="Wingdings" charset="0"/>
              </a:rPr>
              <a:t>Two columns 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charset="0"/>
              <a:buChar char="•"/>
            </a:pPr>
            <a:r>
              <a:rPr lang="en-GB">
                <a:ea typeface="MS PGothic" charset="0"/>
                <a:sym typeface="Wingdings" charset="0"/>
              </a:rPr>
              <a:t>Blank</a:t>
            </a:r>
            <a:endParaRPr lang="en-GB">
              <a:ea typeface="MS PGothic" charset="0"/>
            </a:endParaRP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b="1">
              <a:latin typeface="Calibri" charset="0"/>
              <a:ea typeface="MS PGothic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F4CFD8B-CCEF-324A-B574-14BD3BD982F8}" type="slidenum">
              <a:rPr lang="it-IT" sz="1400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it-IT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DA10-B390-4D1F-B450-9CDA99FD5771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DA10-B390-4D1F-B450-9CDA99FD5771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6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ea typeface="MS PGothic" charset="0"/>
              </a:rPr>
              <a:t>Last Slide 1: Thanks to the audience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87EF27C-9853-A04D-A098-ABB6B80FDE44}" type="slidenum">
              <a:rPr lang="it-IT" sz="1400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it-IT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ea typeface="MS PGothic" charset="0"/>
              </a:rPr>
              <a:t>Last Slide 2: Aerial Photo of Elettra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8897D38-2B4D-5742-A754-2B33BC668FC1}" type="slidenum">
              <a:rPr lang="it-IT" sz="1400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it-IT" sz="1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7429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53-76EA-46D6-8385-923645567D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952-BF8D-4DC1-B436-25C1659BA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53-76EA-46D6-8385-923645567D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952-BF8D-4DC1-B436-25C1659BA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53-76EA-46D6-8385-923645567D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952-BF8D-4DC1-B436-25C1659BA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53-76EA-46D6-8385-923645567D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952-BF8D-4DC1-B436-25C1659BA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53-76EA-46D6-8385-923645567D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952-BF8D-4DC1-B436-25C1659BA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53-76EA-46D6-8385-923645567D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952-BF8D-4DC1-B436-25C1659BA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53-76EA-46D6-8385-923645567D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952-BF8D-4DC1-B436-25C1659BA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53-76EA-46D6-8385-923645567D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952-BF8D-4DC1-B436-25C1659BA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53-76EA-46D6-8385-923645567D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952-BF8D-4DC1-B436-25C1659BA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53-76EA-46D6-8385-923645567D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952-BF8D-4DC1-B436-25C1659BA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9720263" y="7294563"/>
            <a:ext cx="214312" cy="230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304F-F838-624C-9236-709B2F2BB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6630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C-2011-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" descr="PPT_EST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7993"/>
            <a:ext cx="1501592" cy="117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" descr="PPT_EST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7993"/>
            <a:ext cx="1501592" cy="117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0" y="7255189"/>
            <a:ext cx="5964370" cy="29591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23" b="1" dirty="0" smtClean="0">
                <a:solidFill>
                  <a:srgbClr val="000080"/>
                </a:solidFill>
                <a:latin typeface="Verdana" pitchFamily="34" charset="0"/>
                <a:cs typeface=""/>
              </a:rPr>
              <a:t>FUSEE 2019 </a:t>
            </a:r>
            <a:r>
              <a:rPr lang="en-US" sz="1323" i="1" dirty="0" err="1" smtClean="0">
                <a:solidFill>
                  <a:srgbClr val="000080"/>
                </a:solidFill>
                <a:latin typeface="Verdana" pitchFamily="34" charset="0"/>
                <a:cs typeface=""/>
              </a:rPr>
              <a:t>M.Danailov</a:t>
            </a:r>
            <a:endParaRPr lang="en-US" sz="1323" i="1" dirty="0">
              <a:solidFill>
                <a:srgbClr val="000080"/>
              </a:solidFill>
              <a:latin typeface="Verdana" pitchFamily="34" charset="0"/>
              <a:cs typeface=""/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" descr="PPT_EST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7993"/>
            <a:ext cx="1501592" cy="117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0" y="7255189"/>
            <a:ext cx="5964370" cy="29591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23" b="1" dirty="0" smtClean="0">
                <a:solidFill>
                  <a:srgbClr val="000080"/>
                </a:solidFill>
                <a:latin typeface="Verdana" pitchFamily="34" charset="0"/>
                <a:cs typeface=""/>
              </a:rPr>
              <a:t>FUSEE 2019 </a:t>
            </a:r>
            <a:r>
              <a:rPr lang="en-US" sz="1323" i="1" dirty="0" err="1" smtClean="0">
                <a:solidFill>
                  <a:srgbClr val="000080"/>
                </a:solidFill>
                <a:latin typeface="Verdana" pitchFamily="34" charset="0"/>
                <a:cs typeface=""/>
              </a:rPr>
              <a:t>M.Danailov</a:t>
            </a:r>
            <a:endParaRPr lang="en-US" sz="1323" i="1" dirty="0">
              <a:solidFill>
                <a:srgbClr val="000080"/>
              </a:solidFill>
              <a:latin typeface="Verdana" pitchFamily="34" charset="0"/>
              <a:cs typeface=""/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AC-2011-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588037" y="1175949"/>
            <a:ext cx="8904552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algn="ctr" defTabSz="1007943" fontAlgn="auto">
              <a:spcBef>
                <a:spcPts val="0"/>
              </a:spcBef>
              <a:spcAft>
                <a:spcPts val="0"/>
              </a:spcAft>
            </a:pPr>
            <a:endParaRPr lang="it-IT" sz="2646">
              <a:solidFill>
                <a:srgbClr val="000080"/>
              </a:solidFill>
              <a:latin typeface="Verdana" pitchFamily="34" charset="0"/>
              <a:cs typeface="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7255189"/>
            <a:ext cx="5964370" cy="29591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23" b="1" dirty="0" smtClean="0">
                <a:solidFill>
                  <a:srgbClr val="000080"/>
                </a:solidFill>
                <a:latin typeface="Verdana" pitchFamily="34" charset="0"/>
                <a:cs typeface=""/>
              </a:rPr>
              <a:t>FUSEE 2019 </a:t>
            </a:r>
            <a:r>
              <a:rPr lang="en-US" sz="1323" i="1" dirty="0" err="1" smtClean="0">
                <a:solidFill>
                  <a:srgbClr val="000080"/>
                </a:solidFill>
                <a:latin typeface="Verdana" pitchFamily="34" charset="0"/>
                <a:cs typeface=""/>
              </a:rPr>
              <a:t>M.Danailov</a:t>
            </a:r>
            <a:endParaRPr lang="en-US" sz="1323" i="1" dirty="0">
              <a:solidFill>
                <a:srgbClr val="000080"/>
              </a:solidFill>
              <a:latin typeface="Verdana" pitchFamily="34" charset="0"/>
              <a:cs typeface="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8037" y="4367812"/>
            <a:ext cx="8904552" cy="1763924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Immagine 1" descr="PPT_EST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7993"/>
            <a:ext cx="1501592" cy="117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" descr="PPT_EST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7993"/>
            <a:ext cx="1501592" cy="117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0" y="7255189"/>
            <a:ext cx="5964370" cy="29591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8" charset="-128"/>
              </a:defRPr>
            </a:lvl9pPr>
          </a:lstStyle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23" b="1" dirty="0" smtClean="0">
                <a:solidFill>
                  <a:srgbClr val="000080"/>
                </a:solidFill>
                <a:latin typeface="Verdana" pitchFamily="34" charset="0"/>
                <a:cs typeface=""/>
              </a:rPr>
              <a:t>FUSEE 2019 </a:t>
            </a:r>
            <a:r>
              <a:rPr lang="en-US" sz="1323" i="1" dirty="0" err="1" smtClean="0">
                <a:solidFill>
                  <a:srgbClr val="000080"/>
                </a:solidFill>
                <a:latin typeface="Verdana" pitchFamily="34" charset="0"/>
                <a:cs typeface=""/>
              </a:rPr>
              <a:t>M.Danailov</a:t>
            </a:r>
            <a:endParaRPr lang="en-US" sz="1323" i="1" dirty="0">
              <a:solidFill>
                <a:srgbClr val="000080"/>
              </a:solidFill>
              <a:latin typeface="Verdana" pitchFamily="34" charset="0"/>
              <a:cs typeface=""/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9648825" y="7294563"/>
            <a:ext cx="288925" cy="230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AA17-A195-674C-8686-B22AFA42789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9394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73125" y="704532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60388" y="6964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597F-C38D-924E-9B6D-EAF773E01FB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10756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D663-1CC1-7E47-BD71-BA5062264A2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57585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08" y="179437"/>
            <a:ext cx="6697316" cy="1021779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A0A8-E6B6-E84A-B284-CBC9A35964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24837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9991" tIns="76672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49216" eaLnBrk="1">
              <a:lnSpc>
                <a:spcPct val="93000"/>
              </a:lnSpc>
              <a:buSzPct val="100000"/>
              <a:defRPr/>
            </a:pPr>
            <a:r>
              <a:rPr lang="it-IT" sz="3300" dirty="0" err="1" smtClean="0"/>
              <a:t>Thank</a:t>
            </a:r>
            <a:r>
              <a:rPr lang="it-IT" sz="3300" dirty="0" smtClean="0"/>
              <a:t> </a:t>
            </a:r>
            <a:r>
              <a:rPr lang="it-IT" sz="3300" dirty="0" err="1" smtClean="0"/>
              <a:t>you</a:t>
            </a:r>
            <a:r>
              <a:rPr lang="it-IT" sz="3300" dirty="0" smtClean="0"/>
              <a:t>!</a:t>
            </a:r>
          </a:p>
          <a:p>
            <a:pPr algn="ctr" defTabSz="449216" eaLnBrk="1">
              <a:lnSpc>
                <a:spcPct val="93000"/>
              </a:lnSpc>
              <a:buSzPct val="100000"/>
              <a:defRPr/>
            </a:pPr>
            <a:endParaRPr lang="it-IT" sz="3300" dirty="0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A880-31C6-EF45-9F94-8D44B25DDE4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0449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81765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F53-76EA-46D6-8385-923645567D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2952-BF8D-4DC1-B436-25C1659BAC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0080625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PPT_EST 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407720" y="7308229"/>
            <a:ext cx="3313112" cy="31432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GB" altLang="it-IT" sz="1100" dirty="0" smtClean="0">
                <a:solidFill>
                  <a:srgbClr val="000000"/>
                </a:solidFill>
                <a:cs typeface="+mn-cs"/>
              </a:rPr>
              <a:t>E. Allaria, </a:t>
            </a:r>
            <a:r>
              <a:rPr lang="en-GB" altLang="it-IT" sz="1100" dirty="0" smtClean="0">
                <a:solidFill>
                  <a:srgbClr val="000000"/>
                </a:solidFill>
                <a:cs typeface="+mn-cs"/>
              </a:rPr>
              <a:t>25 June 2020</a:t>
            </a:r>
            <a:endParaRPr lang="it-IT" altLang="it-IT" sz="11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796139" y="7366074"/>
            <a:ext cx="2127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179FA1B-DEF3-0C42-B18B-CC7C31B2627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35856" y="7308229"/>
            <a:ext cx="4895850" cy="2514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it-IT" altLang="en-US" sz="1100" dirty="0" smtClean="0">
                <a:solidFill>
                  <a:srgbClr val="000000"/>
                </a:solidFill>
                <a:cs typeface="+mn-cs"/>
              </a:rPr>
              <a:t>Mini-Workshop on </a:t>
            </a:r>
            <a:r>
              <a:rPr lang="it-IT" altLang="en-US" sz="1100" dirty="0" err="1" smtClean="0">
                <a:solidFill>
                  <a:srgbClr val="000000"/>
                </a:solidFill>
                <a:cs typeface="+mn-cs"/>
              </a:rPr>
              <a:t>Synchronization</a:t>
            </a:r>
            <a:r>
              <a:rPr lang="it-IT" altLang="en-US" sz="1100" dirty="0" smtClean="0">
                <a:solidFill>
                  <a:srgbClr val="000000"/>
                </a:solidFill>
                <a:cs typeface="+mn-cs"/>
              </a:rPr>
              <a:t> for FLASH2020+</a:t>
            </a:r>
            <a:endParaRPr lang="it-IT" altLang="en-US" sz="1100" dirty="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" name="Immagin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7215261"/>
            <a:ext cx="8270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476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fld id="{572ECF53-76EA-46D6-8385-923645567D3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defTabSz="1007943" eaLnBrk="1" fontAlgn="auto" hangingPunct="1">
                <a:spcBef>
                  <a:spcPts val="0"/>
                </a:spcBef>
                <a:spcAft>
                  <a:spcPts val="0"/>
                </a:spcAft>
              </a:pPr>
              <a:t>6/22/20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fld id="{DDFB2952-BF8D-4DC1-B436-25C1659BAC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defTabSz="100794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866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  <p:sldLayoutId id="2147484498" r:id="rId12"/>
    <p:sldLayoutId id="2147484499" r:id="rId13"/>
    <p:sldLayoutId id="2147484500" r:id="rId14"/>
    <p:sldLayoutId id="2147484501" r:id="rId15"/>
    <p:sldLayoutId id="2147484502" r:id="rId16"/>
  </p:sldLayoutIdLs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11" y="1650"/>
            <a:ext cx="7199797" cy="75386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89" tIns="45644" rIns="91289" bIns="45644" anchor="ctr" anchorCtr="0">
            <a:normAutofit/>
          </a:bodyPr>
          <a:lstStyle/>
          <a:p>
            <a:pPr marL="340747" indent="-340747"/>
            <a:r>
              <a:rPr lang="en-US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Advanced modes: Coherent control</a:t>
            </a:r>
            <a:endParaRPr lang="en-US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41FDF44-675A-D444-8D1D-81AA39031A4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058" y="6024402"/>
            <a:ext cx="10079567" cy="707763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The simplest possibility relies on the generation of a second harmonic pulse phase locked to the main pulse.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4" descr="two_pulses_lo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" r="7163"/>
          <a:stretch/>
        </p:blipFill>
        <p:spPr>
          <a:xfrm>
            <a:off x="431800" y="2873101"/>
            <a:ext cx="4463719" cy="2956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" y="2123657"/>
            <a:ext cx="10079567" cy="830874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With longitudinal coherent pulses one can produce </a:t>
            </a:r>
            <a:r>
              <a:rPr lang="en-US" dirty="0">
                <a:solidFill>
                  <a:srgbClr val="000000"/>
                </a:solidFill>
              </a:rPr>
              <a:t>pulses with a controlled phase difference.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20532" y="2826544"/>
            <a:ext cx="4317152" cy="28957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316" tIns="45659" rIns="91316" bIns="45659" numCol="1" rtlCol="0" anchor="t" anchorCtr="0" compatLnSpc="1">
            <a:prstTxWarp prst="textNoShape">
              <a:avLst/>
            </a:prstTxWarp>
          </a:bodyPr>
          <a:lstStyle/>
          <a:p>
            <a:pPr defTabSz="448656"/>
            <a:r>
              <a:rPr lang="en-US" sz="1653" b="1" dirty="0"/>
              <a:t>GINGER simulations</a:t>
            </a:r>
          </a:p>
        </p:txBody>
      </p:sp>
      <p:pic>
        <p:nvPicPr>
          <p:cNvPr id="18" name="Picture 17" descr="phase_locking_52nm_H_26n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" t="5006" r="6756" b="3113"/>
          <a:stretch/>
        </p:blipFill>
        <p:spPr>
          <a:xfrm>
            <a:off x="4989165" y="3115072"/>
            <a:ext cx="4181724" cy="2528838"/>
          </a:xfrm>
          <a:prstGeom prst="rect">
            <a:avLst/>
          </a:prstGeom>
        </p:spPr>
      </p:pic>
      <p:pic>
        <p:nvPicPr>
          <p:cNvPr id="7" name="Picture 6" descr="figure_1_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46" y="751095"/>
            <a:ext cx="7919801" cy="1372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874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\Kevin_2015\Publications_2015\coherent control\corrections\new_figures\Fig4b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034" r="9222" b="4388"/>
          <a:stretch/>
        </p:blipFill>
        <p:spPr bwMode="auto">
          <a:xfrm>
            <a:off x="154522" y="1221969"/>
            <a:ext cx="3751839" cy="35798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34067" y="2430454"/>
                <a:ext cx="4112562" cy="1119432"/>
              </a:xfrm>
              <a:prstGeom prst="rect">
                <a:avLst/>
              </a:prstGeom>
            </p:spPr>
            <p:txBody>
              <a:bodyPr wrap="square" lIns="100663" tIns="50335" rIns="100663" bIns="50335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endParaRPr lang="it-IT" sz="4409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204864"/>
                <a:ext cx="3730842" cy="19720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t="4384" r="9545" b="4682"/>
          <a:stretch/>
        </p:blipFill>
        <p:spPr>
          <a:xfrm>
            <a:off x="5904408" y="2483693"/>
            <a:ext cx="2748129" cy="35357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90707" y="1187549"/>
            <a:ext cx="5753753" cy="1200213"/>
          </a:xfrm>
          <a:prstGeom prst="rect">
            <a:avLst/>
          </a:prstGeom>
          <a:noFill/>
        </p:spPr>
        <p:txBody>
          <a:bodyPr wrap="square" lIns="91326" tIns="45663" rIns="91326" bIns="45663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asymmetry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i="1" baseline="-25000" dirty="0">
                <a:solidFill>
                  <a:schemeClr val="tx1"/>
                </a:solidFill>
              </a:rPr>
              <a:t>LR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dirty="0" smtClean="0">
                <a:solidFill>
                  <a:schemeClr val="tx1"/>
                </a:solidFill>
              </a:rPr>
              <a:t>electron distribution shows clear </a:t>
            </a:r>
            <a:r>
              <a:rPr lang="en-US" dirty="0">
                <a:solidFill>
                  <a:schemeClr val="tx1"/>
                </a:solidFill>
              </a:rPr>
              <a:t>oscillations are present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smtClean="0">
                <a:solidFill>
                  <a:schemeClr val="tx1"/>
                </a:solidFill>
              </a:rPr>
              <a:t>w</a:t>
            </a:r>
            <a:r>
              <a:rPr lang="en-US">
                <a:solidFill>
                  <a:schemeClr val="tx1"/>
                </a:solidFill>
              </a:rPr>
              <a:t>ith a period 2π rad or 105 </a:t>
            </a:r>
            <a:r>
              <a:rPr lang="en-US">
                <a:solidFill>
                  <a:schemeClr val="tx1"/>
                </a:solidFill>
              </a:rPr>
              <a:t>as</a:t>
            </a:r>
            <a:r>
              <a:rPr lang="en-US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3886" y="4913988"/>
            <a:ext cx="5399557" cy="830874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At the maximum sensitivity position </a:t>
            </a:r>
            <a:r>
              <a:rPr lang="en-US" dirty="0">
                <a:solidFill>
                  <a:srgbClr val="000000"/>
                </a:solidFill>
              </a:rPr>
              <a:t>results </a:t>
            </a:r>
            <a:r>
              <a:rPr lang="en-US" dirty="0">
                <a:solidFill>
                  <a:srgbClr val="000000"/>
                </a:solidFill>
              </a:rPr>
              <a:t>indicates a resolution of </a:t>
            </a:r>
            <a:r>
              <a:rPr lang="en-US" b="1" dirty="0">
                <a:solidFill>
                  <a:srgbClr val="000000"/>
                </a:solidFill>
              </a:rPr>
              <a:t>3.1 as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11" y="12"/>
            <a:ext cx="7199797" cy="825961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89" tIns="45644" rIns="91289" bIns="45644" anchor="ctr" anchorCtr="0">
            <a:normAutofit/>
          </a:bodyPr>
          <a:lstStyle/>
          <a:p>
            <a:pPr marL="340747" indent="-340747"/>
            <a:r>
              <a:rPr lang="en-US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Phase </a:t>
            </a:r>
            <a:r>
              <a:rPr lang="en-US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control limit</a:t>
            </a:r>
            <a:endParaRPr lang="en-US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" y="7008209"/>
            <a:ext cx="4860043" cy="312719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r>
              <a:rPr lang="fr-FR" sz="1433" dirty="0">
                <a:solidFill>
                  <a:srgbClr val="0000FF"/>
                </a:solidFill>
              </a:rPr>
              <a:t>K. Prince, et al. Nature Photon. 10, 176–179 (2016)</a:t>
            </a:r>
            <a:endParaRPr lang="en-US" sz="1433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672" y="6432632"/>
            <a:ext cx="8468865" cy="461542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This is also </a:t>
            </a:r>
            <a:r>
              <a:rPr lang="en-US" b="1" dirty="0" smtClean="0">
                <a:solidFill>
                  <a:srgbClr val="000000"/>
                </a:solidFill>
              </a:rPr>
              <a:t>affected</a:t>
            </a:r>
            <a:r>
              <a:rPr lang="en-US" dirty="0" smtClean="0">
                <a:solidFill>
                  <a:srgbClr val="000000"/>
                </a:solidFill>
              </a:rPr>
              <a:t> by </a:t>
            </a:r>
            <a:r>
              <a:rPr lang="en-US" b="1" dirty="0" smtClean="0">
                <a:solidFill>
                  <a:srgbClr val="000000"/>
                </a:solidFill>
              </a:rPr>
              <a:t>fluctuations</a:t>
            </a:r>
            <a:r>
              <a:rPr lang="en-US" dirty="0" smtClean="0">
                <a:solidFill>
                  <a:srgbClr val="000000"/>
                </a:solidFill>
              </a:rPr>
              <a:t> related to </a:t>
            </a:r>
            <a:r>
              <a:rPr lang="en-US" b="1" dirty="0" smtClean="0">
                <a:solidFill>
                  <a:srgbClr val="000000"/>
                </a:solidFill>
              </a:rPr>
              <a:t>timing jitter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35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 bwMode="auto">
          <a:xfrm>
            <a:off x="7848329" y="2411685"/>
            <a:ext cx="2232013" cy="2088232"/>
          </a:xfrm>
          <a:prstGeom prst="rect">
            <a:avLst/>
          </a:prstGeom>
          <a:solidFill>
            <a:srgbClr val="F83309">
              <a:alpha val="18000"/>
            </a:srgbClr>
          </a:solidFill>
          <a:ln w="57150" cap="flat" cmpd="sng" algn="ctr">
            <a:solidFill>
              <a:srgbClr val="F8330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16" tIns="45659" rIns="91316" bIns="45659" numCol="1" rtlCol="0" anchor="t" anchorCtr="0" compatLnSpc="1">
            <a:prstTxWarp prst="textNoShape">
              <a:avLst/>
            </a:prstTxWarp>
          </a:bodyPr>
          <a:lstStyle/>
          <a:p>
            <a:pPr defTabSz="448656"/>
            <a:endParaRPr lang="en-US" sz="2646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spect="1" noChangeArrowheads="1"/>
          </p:cNvSpPr>
          <p:nvPr/>
        </p:nvSpPr>
        <p:spPr bwMode="auto">
          <a:xfrm>
            <a:off x="8424332" y="1475580"/>
            <a:ext cx="1079387" cy="218494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1000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  <a:gs pos="100000">
                <a:srgbClr val="FFA800"/>
              </a:gs>
              <a:gs pos="100000">
                <a:srgbClr val="FFA800"/>
              </a:gs>
            </a:gsLst>
            <a:lin ang="108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perspectiveHeroicExtremeLeftFacing" fov="4800000">
              <a:rot lat="600000" lon="2400000" rev="21425485"/>
            </a:camera>
            <a:lightRig rig="threePt" dir="t"/>
          </a:scene3d>
          <a:sp3d extrusionH="127000"/>
        </p:spPr>
        <p:txBody>
          <a:bodyPr vert="horz" wrap="square" lIns="100644" tIns="50324" rIns="100644" bIns="50324" numCol="1" anchor="t" anchorCtr="0" compatLnSpc="1">
            <a:prstTxWarp prst="textNoShape">
              <a:avLst/>
            </a:prstTxWarp>
          </a:bodyPr>
          <a:lstStyle/>
          <a:p>
            <a:pPr defTabSz="1053829">
              <a:defRPr/>
            </a:pPr>
            <a:endParaRPr lang="en-US" sz="2205" kern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63871" y="611488"/>
            <a:ext cx="1722684" cy="322163"/>
          </a:xfrm>
          <a:prstGeom prst="rect">
            <a:avLst/>
          </a:prstGeom>
          <a:noFill/>
        </p:spPr>
        <p:txBody>
          <a:bodyPr wrap="square" lIns="100663" tIns="50335" rIns="100663" bIns="50335" rtlCol="0">
            <a:spAutoFit/>
          </a:bodyPr>
          <a:lstStyle/>
          <a:p>
            <a:pPr algn="ctr" defTabSz="503344"/>
            <a:r>
              <a:rPr lang="en-US" sz="1433" i="1" dirty="0">
                <a:solidFill>
                  <a:schemeClr val="tx1"/>
                </a:solidFill>
                <a:ea typeface="MS PGothic" pitchFamily="34" charset="-128"/>
              </a:rPr>
              <a:t>Twin seed pulses</a:t>
            </a:r>
          </a:p>
        </p:txBody>
      </p:sp>
      <p:sp>
        <p:nvSpPr>
          <p:cNvPr id="12" name="ZoneTexte 11"/>
          <p:cNvSpPr txBox="1"/>
          <p:nvPr/>
        </p:nvSpPr>
        <p:spPr>
          <a:xfrm rot="692819">
            <a:off x="8441477" y="1237878"/>
            <a:ext cx="1281914" cy="254324"/>
          </a:xfrm>
          <a:prstGeom prst="rect">
            <a:avLst/>
          </a:prstGeom>
          <a:noFill/>
        </p:spPr>
        <p:txBody>
          <a:bodyPr wrap="square" lIns="100663" tIns="50335" rIns="100663" bIns="50335" rtlCol="0">
            <a:spAutoFit/>
          </a:bodyPr>
          <a:lstStyle/>
          <a:p>
            <a:pPr algn="ctr" defTabSz="503344"/>
            <a:r>
              <a:rPr lang="en-US" sz="992" i="1">
                <a:solidFill>
                  <a:schemeClr val="tx1"/>
                </a:solidFill>
                <a:ea typeface="MS PGothic" pitchFamily="34" charset="-128"/>
              </a:rPr>
              <a:t>spectrometer</a:t>
            </a:r>
          </a:p>
        </p:txBody>
      </p:sp>
      <p:grpSp>
        <p:nvGrpSpPr>
          <p:cNvPr id="2" name="Groupe 12"/>
          <p:cNvGrpSpPr>
            <a:grpSpLocks noChangeAspect="1"/>
          </p:cNvGrpSpPr>
          <p:nvPr/>
        </p:nvGrpSpPr>
        <p:grpSpPr>
          <a:xfrm>
            <a:off x="3649862" y="888038"/>
            <a:ext cx="3967237" cy="1035175"/>
            <a:chOff x="3247026" y="463773"/>
            <a:chExt cx="5645498" cy="1473083"/>
          </a:xfrm>
        </p:grpSpPr>
        <p:sp>
          <p:nvSpPr>
            <p:cNvPr id="14" name="Forme libre 13"/>
            <p:cNvSpPr/>
            <p:nvPr/>
          </p:nvSpPr>
          <p:spPr>
            <a:xfrm>
              <a:off x="3247026" y="1384810"/>
              <a:ext cx="5645498" cy="501833"/>
            </a:xfrm>
            <a:custGeom>
              <a:avLst/>
              <a:gdLst>
                <a:gd name="connsiteX0" fmla="*/ 0 w 6347012"/>
                <a:gd name="connsiteY0" fmla="*/ 0 h 1219200"/>
                <a:gd name="connsiteX1" fmla="*/ 533400 w 6347012"/>
                <a:gd name="connsiteY1" fmla="*/ 802341 h 1219200"/>
                <a:gd name="connsiteX2" fmla="*/ 806824 w 6347012"/>
                <a:gd name="connsiteY2" fmla="*/ 694764 h 1219200"/>
                <a:gd name="connsiteX3" fmla="*/ 959224 w 6347012"/>
                <a:gd name="connsiteY3" fmla="*/ 815788 h 1219200"/>
                <a:gd name="connsiteX4" fmla="*/ 1219200 w 6347012"/>
                <a:gd name="connsiteY4" fmla="*/ 685800 h 1219200"/>
                <a:gd name="connsiteX5" fmla="*/ 1407459 w 6347012"/>
                <a:gd name="connsiteY5" fmla="*/ 815788 h 1219200"/>
                <a:gd name="connsiteX6" fmla="*/ 1667435 w 6347012"/>
                <a:gd name="connsiteY6" fmla="*/ 694764 h 1219200"/>
                <a:gd name="connsiteX7" fmla="*/ 1819835 w 6347012"/>
                <a:gd name="connsiteY7" fmla="*/ 820270 h 1219200"/>
                <a:gd name="connsiteX8" fmla="*/ 2061882 w 6347012"/>
                <a:gd name="connsiteY8" fmla="*/ 703729 h 1219200"/>
                <a:gd name="connsiteX9" fmla="*/ 2245659 w 6347012"/>
                <a:gd name="connsiteY9" fmla="*/ 824753 h 1219200"/>
                <a:gd name="connsiteX10" fmla="*/ 2572871 w 6347012"/>
                <a:gd name="connsiteY10" fmla="*/ 838200 h 1219200"/>
                <a:gd name="connsiteX11" fmla="*/ 2873188 w 6347012"/>
                <a:gd name="connsiteY11" fmla="*/ 699247 h 1219200"/>
                <a:gd name="connsiteX12" fmla="*/ 3299012 w 6347012"/>
                <a:gd name="connsiteY12" fmla="*/ 685800 h 1219200"/>
                <a:gd name="connsiteX13" fmla="*/ 3451412 w 6347012"/>
                <a:gd name="connsiteY13" fmla="*/ 865094 h 1219200"/>
                <a:gd name="connsiteX14" fmla="*/ 3635188 w 6347012"/>
                <a:gd name="connsiteY14" fmla="*/ 860611 h 1219200"/>
                <a:gd name="connsiteX15" fmla="*/ 3738282 w 6347012"/>
                <a:gd name="connsiteY15" fmla="*/ 708211 h 1219200"/>
                <a:gd name="connsiteX16" fmla="*/ 3801035 w 6347012"/>
                <a:gd name="connsiteY16" fmla="*/ 847164 h 1219200"/>
                <a:gd name="connsiteX17" fmla="*/ 3899647 w 6347012"/>
                <a:gd name="connsiteY17" fmla="*/ 703729 h 1219200"/>
                <a:gd name="connsiteX18" fmla="*/ 3948953 w 6347012"/>
                <a:gd name="connsiteY18" fmla="*/ 833717 h 1219200"/>
                <a:gd name="connsiteX19" fmla="*/ 4052047 w 6347012"/>
                <a:gd name="connsiteY19" fmla="*/ 690282 h 1219200"/>
                <a:gd name="connsiteX20" fmla="*/ 4087906 w 6347012"/>
                <a:gd name="connsiteY20" fmla="*/ 820270 h 1219200"/>
                <a:gd name="connsiteX21" fmla="*/ 4173071 w 6347012"/>
                <a:gd name="connsiteY21" fmla="*/ 717176 h 1219200"/>
                <a:gd name="connsiteX22" fmla="*/ 4231341 w 6347012"/>
                <a:gd name="connsiteY22" fmla="*/ 851647 h 1219200"/>
                <a:gd name="connsiteX23" fmla="*/ 4334435 w 6347012"/>
                <a:gd name="connsiteY23" fmla="*/ 699247 h 1219200"/>
                <a:gd name="connsiteX24" fmla="*/ 4374777 w 6347012"/>
                <a:gd name="connsiteY24" fmla="*/ 851647 h 1219200"/>
                <a:gd name="connsiteX25" fmla="*/ 4459941 w 6347012"/>
                <a:gd name="connsiteY25" fmla="*/ 699247 h 1219200"/>
                <a:gd name="connsiteX26" fmla="*/ 4527177 w 6347012"/>
                <a:gd name="connsiteY26" fmla="*/ 860611 h 1219200"/>
                <a:gd name="connsiteX27" fmla="*/ 4621306 w 6347012"/>
                <a:gd name="connsiteY27" fmla="*/ 699247 h 1219200"/>
                <a:gd name="connsiteX28" fmla="*/ 4661647 w 6347012"/>
                <a:gd name="connsiteY28" fmla="*/ 847164 h 1219200"/>
                <a:gd name="connsiteX29" fmla="*/ 4760259 w 6347012"/>
                <a:gd name="connsiteY29" fmla="*/ 699247 h 1219200"/>
                <a:gd name="connsiteX30" fmla="*/ 4809565 w 6347012"/>
                <a:gd name="connsiteY30" fmla="*/ 860611 h 1219200"/>
                <a:gd name="connsiteX31" fmla="*/ 4903694 w 6347012"/>
                <a:gd name="connsiteY31" fmla="*/ 708211 h 1219200"/>
                <a:gd name="connsiteX32" fmla="*/ 4948518 w 6347012"/>
                <a:gd name="connsiteY32" fmla="*/ 829235 h 1219200"/>
                <a:gd name="connsiteX33" fmla="*/ 5047130 w 6347012"/>
                <a:gd name="connsiteY33" fmla="*/ 690282 h 1219200"/>
                <a:gd name="connsiteX34" fmla="*/ 5087471 w 6347012"/>
                <a:gd name="connsiteY34" fmla="*/ 824753 h 1219200"/>
                <a:gd name="connsiteX35" fmla="*/ 5190565 w 6347012"/>
                <a:gd name="connsiteY35" fmla="*/ 703729 h 1219200"/>
                <a:gd name="connsiteX36" fmla="*/ 5239871 w 6347012"/>
                <a:gd name="connsiteY36" fmla="*/ 851647 h 1219200"/>
                <a:gd name="connsiteX37" fmla="*/ 5329518 w 6347012"/>
                <a:gd name="connsiteY37" fmla="*/ 694764 h 1219200"/>
                <a:gd name="connsiteX38" fmla="*/ 5392271 w 6347012"/>
                <a:gd name="connsiteY38" fmla="*/ 842682 h 1219200"/>
                <a:gd name="connsiteX39" fmla="*/ 5495365 w 6347012"/>
                <a:gd name="connsiteY39" fmla="*/ 694764 h 1219200"/>
                <a:gd name="connsiteX40" fmla="*/ 5531224 w 6347012"/>
                <a:gd name="connsiteY40" fmla="*/ 847164 h 1219200"/>
                <a:gd name="connsiteX41" fmla="*/ 5638800 w 6347012"/>
                <a:gd name="connsiteY41" fmla="*/ 681317 h 1219200"/>
                <a:gd name="connsiteX42" fmla="*/ 5679141 w 6347012"/>
                <a:gd name="connsiteY42" fmla="*/ 829235 h 1219200"/>
                <a:gd name="connsiteX43" fmla="*/ 5791200 w 6347012"/>
                <a:gd name="connsiteY43" fmla="*/ 708211 h 1219200"/>
                <a:gd name="connsiteX44" fmla="*/ 5836024 w 6347012"/>
                <a:gd name="connsiteY44" fmla="*/ 838200 h 1219200"/>
                <a:gd name="connsiteX45" fmla="*/ 5916706 w 6347012"/>
                <a:gd name="connsiteY45" fmla="*/ 703729 h 1219200"/>
                <a:gd name="connsiteX46" fmla="*/ 5997388 w 6347012"/>
                <a:gd name="connsiteY46" fmla="*/ 694764 h 1219200"/>
                <a:gd name="connsiteX47" fmla="*/ 6347012 w 6347012"/>
                <a:gd name="connsiteY47" fmla="*/ 1219200 h 1219200"/>
                <a:gd name="connsiteX0" fmla="*/ 0 w 6347012"/>
                <a:gd name="connsiteY0" fmla="*/ 0 h 1219200"/>
                <a:gd name="connsiteX1" fmla="*/ 533400 w 6347012"/>
                <a:gd name="connsiteY1" fmla="*/ 802341 h 1219200"/>
                <a:gd name="connsiteX2" fmla="*/ 806824 w 6347012"/>
                <a:gd name="connsiteY2" fmla="*/ 694764 h 1219200"/>
                <a:gd name="connsiteX3" fmla="*/ 959224 w 6347012"/>
                <a:gd name="connsiteY3" fmla="*/ 815788 h 1219200"/>
                <a:gd name="connsiteX4" fmla="*/ 1219200 w 6347012"/>
                <a:gd name="connsiteY4" fmla="*/ 685800 h 1219200"/>
                <a:gd name="connsiteX5" fmla="*/ 1407459 w 6347012"/>
                <a:gd name="connsiteY5" fmla="*/ 815788 h 1219200"/>
                <a:gd name="connsiteX6" fmla="*/ 1667435 w 6347012"/>
                <a:gd name="connsiteY6" fmla="*/ 694764 h 1219200"/>
                <a:gd name="connsiteX7" fmla="*/ 1819835 w 6347012"/>
                <a:gd name="connsiteY7" fmla="*/ 820270 h 1219200"/>
                <a:gd name="connsiteX8" fmla="*/ 2061882 w 6347012"/>
                <a:gd name="connsiteY8" fmla="*/ 703729 h 1219200"/>
                <a:gd name="connsiteX9" fmla="*/ 2245659 w 6347012"/>
                <a:gd name="connsiteY9" fmla="*/ 824753 h 1219200"/>
                <a:gd name="connsiteX10" fmla="*/ 2572871 w 6347012"/>
                <a:gd name="connsiteY10" fmla="*/ 838200 h 1219200"/>
                <a:gd name="connsiteX11" fmla="*/ 2873188 w 6347012"/>
                <a:gd name="connsiteY11" fmla="*/ 699247 h 1219200"/>
                <a:gd name="connsiteX12" fmla="*/ 3299012 w 6347012"/>
                <a:gd name="connsiteY12" fmla="*/ 685800 h 1219200"/>
                <a:gd name="connsiteX13" fmla="*/ 3451412 w 6347012"/>
                <a:gd name="connsiteY13" fmla="*/ 865094 h 1219200"/>
                <a:gd name="connsiteX14" fmla="*/ 3635188 w 6347012"/>
                <a:gd name="connsiteY14" fmla="*/ 860611 h 1219200"/>
                <a:gd name="connsiteX15" fmla="*/ 3738282 w 6347012"/>
                <a:gd name="connsiteY15" fmla="*/ 708211 h 1219200"/>
                <a:gd name="connsiteX16" fmla="*/ 3801035 w 6347012"/>
                <a:gd name="connsiteY16" fmla="*/ 847164 h 1219200"/>
                <a:gd name="connsiteX17" fmla="*/ 3899647 w 6347012"/>
                <a:gd name="connsiteY17" fmla="*/ 703729 h 1219200"/>
                <a:gd name="connsiteX18" fmla="*/ 3948953 w 6347012"/>
                <a:gd name="connsiteY18" fmla="*/ 833717 h 1219200"/>
                <a:gd name="connsiteX19" fmla="*/ 4052047 w 6347012"/>
                <a:gd name="connsiteY19" fmla="*/ 690282 h 1219200"/>
                <a:gd name="connsiteX20" fmla="*/ 4087906 w 6347012"/>
                <a:gd name="connsiteY20" fmla="*/ 820270 h 1219200"/>
                <a:gd name="connsiteX21" fmla="*/ 4173071 w 6347012"/>
                <a:gd name="connsiteY21" fmla="*/ 717176 h 1219200"/>
                <a:gd name="connsiteX22" fmla="*/ 4231341 w 6347012"/>
                <a:gd name="connsiteY22" fmla="*/ 851647 h 1219200"/>
                <a:gd name="connsiteX23" fmla="*/ 4334435 w 6347012"/>
                <a:gd name="connsiteY23" fmla="*/ 699247 h 1219200"/>
                <a:gd name="connsiteX24" fmla="*/ 4374777 w 6347012"/>
                <a:gd name="connsiteY24" fmla="*/ 851647 h 1219200"/>
                <a:gd name="connsiteX25" fmla="*/ 4459941 w 6347012"/>
                <a:gd name="connsiteY25" fmla="*/ 699247 h 1219200"/>
                <a:gd name="connsiteX26" fmla="*/ 4527177 w 6347012"/>
                <a:gd name="connsiteY26" fmla="*/ 860611 h 1219200"/>
                <a:gd name="connsiteX27" fmla="*/ 4621306 w 6347012"/>
                <a:gd name="connsiteY27" fmla="*/ 699247 h 1219200"/>
                <a:gd name="connsiteX28" fmla="*/ 4661647 w 6347012"/>
                <a:gd name="connsiteY28" fmla="*/ 847164 h 1219200"/>
                <a:gd name="connsiteX29" fmla="*/ 4760259 w 6347012"/>
                <a:gd name="connsiteY29" fmla="*/ 699247 h 1219200"/>
                <a:gd name="connsiteX30" fmla="*/ 4809565 w 6347012"/>
                <a:gd name="connsiteY30" fmla="*/ 860611 h 1219200"/>
                <a:gd name="connsiteX31" fmla="*/ 4903694 w 6347012"/>
                <a:gd name="connsiteY31" fmla="*/ 708211 h 1219200"/>
                <a:gd name="connsiteX32" fmla="*/ 4948518 w 6347012"/>
                <a:gd name="connsiteY32" fmla="*/ 829235 h 1219200"/>
                <a:gd name="connsiteX33" fmla="*/ 5047130 w 6347012"/>
                <a:gd name="connsiteY33" fmla="*/ 690282 h 1219200"/>
                <a:gd name="connsiteX34" fmla="*/ 5087471 w 6347012"/>
                <a:gd name="connsiteY34" fmla="*/ 824753 h 1219200"/>
                <a:gd name="connsiteX35" fmla="*/ 5190565 w 6347012"/>
                <a:gd name="connsiteY35" fmla="*/ 703729 h 1219200"/>
                <a:gd name="connsiteX36" fmla="*/ 5239871 w 6347012"/>
                <a:gd name="connsiteY36" fmla="*/ 851647 h 1219200"/>
                <a:gd name="connsiteX37" fmla="*/ 5329518 w 6347012"/>
                <a:gd name="connsiteY37" fmla="*/ 694764 h 1219200"/>
                <a:gd name="connsiteX38" fmla="*/ 5392271 w 6347012"/>
                <a:gd name="connsiteY38" fmla="*/ 842682 h 1219200"/>
                <a:gd name="connsiteX39" fmla="*/ 5495365 w 6347012"/>
                <a:gd name="connsiteY39" fmla="*/ 694764 h 1219200"/>
                <a:gd name="connsiteX40" fmla="*/ 5531224 w 6347012"/>
                <a:gd name="connsiteY40" fmla="*/ 847164 h 1219200"/>
                <a:gd name="connsiteX41" fmla="*/ 5638800 w 6347012"/>
                <a:gd name="connsiteY41" fmla="*/ 681317 h 1219200"/>
                <a:gd name="connsiteX42" fmla="*/ 5679141 w 6347012"/>
                <a:gd name="connsiteY42" fmla="*/ 829235 h 1219200"/>
                <a:gd name="connsiteX43" fmla="*/ 5791200 w 6347012"/>
                <a:gd name="connsiteY43" fmla="*/ 708211 h 1219200"/>
                <a:gd name="connsiteX44" fmla="*/ 5836024 w 6347012"/>
                <a:gd name="connsiteY44" fmla="*/ 838200 h 1219200"/>
                <a:gd name="connsiteX45" fmla="*/ 5916706 w 6347012"/>
                <a:gd name="connsiteY45" fmla="*/ 703729 h 1219200"/>
                <a:gd name="connsiteX46" fmla="*/ 6347012 w 6347012"/>
                <a:gd name="connsiteY46" fmla="*/ 1219200 h 1219200"/>
                <a:gd name="connsiteX0" fmla="*/ 0 w 6347012"/>
                <a:gd name="connsiteY0" fmla="*/ 0 h 1219200"/>
                <a:gd name="connsiteX1" fmla="*/ 533400 w 6347012"/>
                <a:gd name="connsiteY1" fmla="*/ 802341 h 1219200"/>
                <a:gd name="connsiteX2" fmla="*/ 806824 w 6347012"/>
                <a:gd name="connsiteY2" fmla="*/ 694764 h 1219200"/>
                <a:gd name="connsiteX3" fmla="*/ 959224 w 6347012"/>
                <a:gd name="connsiteY3" fmla="*/ 815788 h 1219200"/>
                <a:gd name="connsiteX4" fmla="*/ 1219200 w 6347012"/>
                <a:gd name="connsiteY4" fmla="*/ 685800 h 1219200"/>
                <a:gd name="connsiteX5" fmla="*/ 1407459 w 6347012"/>
                <a:gd name="connsiteY5" fmla="*/ 815788 h 1219200"/>
                <a:gd name="connsiteX6" fmla="*/ 1667435 w 6347012"/>
                <a:gd name="connsiteY6" fmla="*/ 694764 h 1219200"/>
                <a:gd name="connsiteX7" fmla="*/ 1819835 w 6347012"/>
                <a:gd name="connsiteY7" fmla="*/ 820270 h 1219200"/>
                <a:gd name="connsiteX8" fmla="*/ 2061882 w 6347012"/>
                <a:gd name="connsiteY8" fmla="*/ 703729 h 1219200"/>
                <a:gd name="connsiteX9" fmla="*/ 2245659 w 6347012"/>
                <a:gd name="connsiteY9" fmla="*/ 824753 h 1219200"/>
                <a:gd name="connsiteX10" fmla="*/ 2572871 w 6347012"/>
                <a:gd name="connsiteY10" fmla="*/ 838200 h 1219200"/>
                <a:gd name="connsiteX11" fmla="*/ 2873188 w 6347012"/>
                <a:gd name="connsiteY11" fmla="*/ 699247 h 1219200"/>
                <a:gd name="connsiteX12" fmla="*/ 3299012 w 6347012"/>
                <a:gd name="connsiteY12" fmla="*/ 685800 h 1219200"/>
                <a:gd name="connsiteX13" fmla="*/ 3451412 w 6347012"/>
                <a:gd name="connsiteY13" fmla="*/ 865094 h 1219200"/>
                <a:gd name="connsiteX14" fmla="*/ 3635188 w 6347012"/>
                <a:gd name="connsiteY14" fmla="*/ 860611 h 1219200"/>
                <a:gd name="connsiteX15" fmla="*/ 3738282 w 6347012"/>
                <a:gd name="connsiteY15" fmla="*/ 708211 h 1219200"/>
                <a:gd name="connsiteX16" fmla="*/ 3801035 w 6347012"/>
                <a:gd name="connsiteY16" fmla="*/ 847164 h 1219200"/>
                <a:gd name="connsiteX17" fmla="*/ 3899647 w 6347012"/>
                <a:gd name="connsiteY17" fmla="*/ 703729 h 1219200"/>
                <a:gd name="connsiteX18" fmla="*/ 3948953 w 6347012"/>
                <a:gd name="connsiteY18" fmla="*/ 833717 h 1219200"/>
                <a:gd name="connsiteX19" fmla="*/ 4052047 w 6347012"/>
                <a:gd name="connsiteY19" fmla="*/ 690282 h 1219200"/>
                <a:gd name="connsiteX20" fmla="*/ 4087906 w 6347012"/>
                <a:gd name="connsiteY20" fmla="*/ 820270 h 1219200"/>
                <a:gd name="connsiteX21" fmla="*/ 4173071 w 6347012"/>
                <a:gd name="connsiteY21" fmla="*/ 717176 h 1219200"/>
                <a:gd name="connsiteX22" fmla="*/ 4231341 w 6347012"/>
                <a:gd name="connsiteY22" fmla="*/ 851647 h 1219200"/>
                <a:gd name="connsiteX23" fmla="*/ 4334435 w 6347012"/>
                <a:gd name="connsiteY23" fmla="*/ 699247 h 1219200"/>
                <a:gd name="connsiteX24" fmla="*/ 4374777 w 6347012"/>
                <a:gd name="connsiteY24" fmla="*/ 851647 h 1219200"/>
                <a:gd name="connsiteX25" fmla="*/ 4459941 w 6347012"/>
                <a:gd name="connsiteY25" fmla="*/ 699247 h 1219200"/>
                <a:gd name="connsiteX26" fmla="*/ 4527177 w 6347012"/>
                <a:gd name="connsiteY26" fmla="*/ 860611 h 1219200"/>
                <a:gd name="connsiteX27" fmla="*/ 4621306 w 6347012"/>
                <a:gd name="connsiteY27" fmla="*/ 699247 h 1219200"/>
                <a:gd name="connsiteX28" fmla="*/ 4661647 w 6347012"/>
                <a:gd name="connsiteY28" fmla="*/ 847164 h 1219200"/>
                <a:gd name="connsiteX29" fmla="*/ 4760259 w 6347012"/>
                <a:gd name="connsiteY29" fmla="*/ 699247 h 1219200"/>
                <a:gd name="connsiteX30" fmla="*/ 4809565 w 6347012"/>
                <a:gd name="connsiteY30" fmla="*/ 860611 h 1219200"/>
                <a:gd name="connsiteX31" fmla="*/ 4903694 w 6347012"/>
                <a:gd name="connsiteY31" fmla="*/ 708211 h 1219200"/>
                <a:gd name="connsiteX32" fmla="*/ 4948518 w 6347012"/>
                <a:gd name="connsiteY32" fmla="*/ 829235 h 1219200"/>
                <a:gd name="connsiteX33" fmla="*/ 5047130 w 6347012"/>
                <a:gd name="connsiteY33" fmla="*/ 690282 h 1219200"/>
                <a:gd name="connsiteX34" fmla="*/ 5087471 w 6347012"/>
                <a:gd name="connsiteY34" fmla="*/ 824753 h 1219200"/>
                <a:gd name="connsiteX35" fmla="*/ 5190565 w 6347012"/>
                <a:gd name="connsiteY35" fmla="*/ 703729 h 1219200"/>
                <a:gd name="connsiteX36" fmla="*/ 5239871 w 6347012"/>
                <a:gd name="connsiteY36" fmla="*/ 851647 h 1219200"/>
                <a:gd name="connsiteX37" fmla="*/ 5329518 w 6347012"/>
                <a:gd name="connsiteY37" fmla="*/ 694764 h 1219200"/>
                <a:gd name="connsiteX38" fmla="*/ 5392271 w 6347012"/>
                <a:gd name="connsiteY38" fmla="*/ 842682 h 1219200"/>
                <a:gd name="connsiteX39" fmla="*/ 5495365 w 6347012"/>
                <a:gd name="connsiteY39" fmla="*/ 694764 h 1219200"/>
                <a:gd name="connsiteX40" fmla="*/ 5531224 w 6347012"/>
                <a:gd name="connsiteY40" fmla="*/ 847164 h 1219200"/>
                <a:gd name="connsiteX41" fmla="*/ 5638800 w 6347012"/>
                <a:gd name="connsiteY41" fmla="*/ 681317 h 1219200"/>
                <a:gd name="connsiteX42" fmla="*/ 5679141 w 6347012"/>
                <a:gd name="connsiteY42" fmla="*/ 829235 h 1219200"/>
                <a:gd name="connsiteX43" fmla="*/ 5791200 w 6347012"/>
                <a:gd name="connsiteY43" fmla="*/ 708211 h 1219200"/>
                <a:gd name="connsiteX44" fmla="*/ 5836024 w 6347012"/>
                <a:gd name="connsiteY44" fmla="*/ 838200 h 1219200"/>
                <a:gd name="connsiteX45" fmla="*/ 5998586 w 6347012"/>
                <a:gd name="connsiteY45" fmla="*/ 733073 h 1219200"/>
                <a:gd name="connsiteX46" fmla="*/ 6347012 w 6347012"/>
                <a:gd name="connsiteY46" fmla="*/ 1219200 h 1219200"/>
                <a:gd name="connsiteX0" fmla="*/ 0 w 6181074"/>
                <a:gd name="connsiteY0" fmla="*/ 0 h 1519485"/>
                <a:gd name="connsiteX1" fmla="*/ 367462 w 6181074"/>
                <a:gd name="connsiteY1" fmla="*/ 1102626 h 1519485"/>
                <a:gd name="connsiteX2" fmla="*/ 640886 w 6181074"/>
                <a:gd name="connsiteY2" fmla="*/ 995049 h 1519485"/>
                <a:gd name="connsiteX3" fmla="*/ 793286 w 6181074"/>
                <a:gd name="connsiteY3" fmla="*/ 1116073 h 1519485"/>
                <a:gd name="connsiteX4" fmla="*/ 1053262 w 6181074"/>
                <a:gd name="connsiteY4" fmla="*/ 986085 h 1519485"/>
                <a:gd name="connsiteX5" fmla="*/ 1241521 w 6181074"/>
                <a:gd name="connsiteY5" fmla="*/ 1116073 h 1519485"/>
                <a:gd name="connsiteX6" fmla="*/ 1501497 w 6181074"/>
                <a:gd name="connsiteY6" fmla="*/ 995049 h 1519485"/>
                <a:gd name="connsiteX7" fmla="*/ 1653897 w 6181074"/>
                <a:gd name="connsiteY7" fmla="*/ 1120555 h 1519485"/>
                <a:gd name="connsiteX8" fmla="*/ 1895944 w 6181074"/>
                <a:gd name="connsiteY8" fmla="*/ 1004014 h 1519485"/>
                <a:gd name="connsiteX9" fmla="*/ 2079721 w 6181074"/>
                <a:gd name="connsiteY9" fmla="*/ 1125038 h 1519485"/>
                <a:gd name="connsiteX10" fmla="*/ 2406933 w 6181074"/>
                <a:gd name="connsiteY10" fmla="*/ 1138485 h 1519485"/>
                <a:gd name="connsiteX11" fmla="*/ 2707250 w 6181074"/>
                <a:gd name="connsiteY11" fmla="*/ 999532 h 1519485"/>
                <a:gd name="connsiteX12" fmla="*/ 3133074 w 6181074"/>
                <a:gd name="connsiteY12" fmla="*/ 986085 h 1519485"/>
                <a:gd name="connsiteX13" fmla="*/ 3285474 w 6181074"/>
                <a:gd name="connsiteY13" fmla="*/ 1165379 h 1519485"/>
                <a:gd name="connsiteX14" fmla="*/ 3469250 w 6181074"/>
                <a:gd name="connsiteY14" fmla="*/ 1160896 h 1519485"/>
                <a:gd name="connsiteX15" fmla="*/ 3572344 w 6181074"/>
                <a:gd name="connsiteY15" fmla="*/ 1008496 h 1519485"/>
                <a:gd name="connsiteX16" fmla="*/ 3635097 w 6181074"/>
                <a:gd name="connsiteY16" fmla="*/ 1147449 h 1519485"/>
                <a:gd name="connsiteX17" fmla="*/ 3733709 w 6181074"/>
                <a:gd name="connsiteY17" fmla="*/ 1004014 h 1519485"/>
                <a:gd name="connsiteX18" fmla="*/ 3783015 w 6181074"/>
                <a:gd name="connsiteY18" fmla="*/ 1134002 h 1519485"/>
                <a:gd name="connsiteX19" fmla="*/ 3886109 w 6181074"/>
                <a:gd name="connsiteY19" fmla="*/ 990567 h 1519485"/>
                <a:gd name="connsiteX20" fmla="*/ 3921968 w 6181074"/>
                <a:gd name="connsiteY20" fmla="*/ 1120555 h 1519485"/>
                <a:gd name="connsiteX21" fmla="*/ 4007133 w 6181074"/>
                <a:gd name="connsiteY21" fmla="*/ 1017461 h 1519485"/>
                <a:gd name="connsiteX22" fmla="*/ 4065403 w 6181074"/>
                <a:gd name="connsiteY22" fmla="*/ 1151932 h 1519485"/>
                <a:gd name="connsiteX23" fmla="*/ 4168497 w 6181074"/>
                <a:gd name="connsiteY23" fmla="*/ 999532 h 1519485"/>
                <a:gd name="connsiteX24" fmla="*/ 4208839 w 6181074"/>
                <a:gd name="connsiteY24" fmla="*/ 1151932 h 1519485"/>
                <a:gd name="connsiteX25" fmla="*/ 4294003 w 6181074"/>
                <a:gd name="connsiteY25" fmla="*/ 999532 h 1519485"/>
                <a:gd name="connsiteX26" fmla="*/ 4361239 w 6181074"/>
                <a:gd name="connsiteY26" fmla="*/ 1160896 h 1519485"/>
                <a:gd name="connsiteX27" fmla="*/ 4455368 w 6181074"/>
                <a:gd name="connsiteY27" fmla="*/ 999532 h 1519485"/>
                <a:gd name="connsiteX28" fmla="*/ 4495709 w 6181074"/>
                <a:gd name="connsiteY28" fmla="*/ 1147449 h 1519485"/>
                <a:gd name="connsiteX29" fmla="*/ 4594321 w 6181074"/>
                <a:gd name="connsiteY29" fmla="*/ 999532 h 1519485"/>
                <a:gd name="connsiteX30" fmla="*/ 4643627 w 6181074"/>
                <a:gd name="connsiteY30" fmla="*/ 1160896 h 1519485"/>
                <a:gd name="connsiteX31" fmla="*/ 4737756 w 6181074"/>
                <a:gd name="connsiteY31" fmla="*/ 1008496 h 1519485"/>
                <a:gd name="connsiteX32" fmla="*/ 4782580 w 6181074"/>
                <a:gd name="connsiteY32" fmla="*/ 1129520 h 1519485"/>
                <a:gd name="connsiteX33" fmla="*/ 4881192 w 6181074"/>
                <a:gd name="connsiteY33" fmla="*/ 990567 h 1519485"/>
                <a:gd name="connsiteX34" fmla="*/ 4921533 w 6181074"/>
                <a:gd name="connsiteY34" fmla="*/ 1125038 h 1519485"/>
                <a:gd name="connsiteX35" fmla="*/ 5024627 w 6181074"/>
                <a:gd name="connsiteY35" fmla="*/ 1004014 h 1519485"/>
                <a:gd name="connsiteX36" fmla="*/ 5073933 w 6181074"/>
                <a:gd name="connsiteY36" fmla="*/ 1151932 h 1519485"/>
                <a:gd name="connsiteX37" fmla="*/ 5163580 w 6181074"/>
                <a:gd name="connsiteY37" fmla="*/ 995049 h 1519485"/>
                <a:gd name="connsiteX38" fmla="*/ 5226333 w 6181074"/>
                <a:gd name="connsiteY38" fmla="*/ 1142967 h 1519485"/>
                <a:gd name="connsiteX39" fmla="*/ 5329427 w 6181074"/>
                <a:gd name="connsiteY39" fmla="*/ 995049 h 1519485"/>
                <a:gd name="connsiteX40" fmla="*/ 5365286 w 6181074"/>
                <a:gd name="connsiteY40" fmla="*/ 1147449 h 1519485"/>
                <a:gd name="connsiteX41" fmla="*/ 5472862 w 6181074"/>
                <a:gd name="connsiteY41" fmla="*/ 981602 h 1519485"/>
                <a:gd name="connsiteX42" fmla="*/ 5513203 w 6181074"/>
                <a:gd name="connsiteY42" fmla="*/ 1129520 h 1519485"/>
                <a:gd name="connsiteX43" fmla="*/ 5625262 w 6181074"/>
                <a:gd name="connsiteY43" fmla="*/ 1008496 h 1519485"/>
                <a:gd name="connsiteX44" fmla="*/ 5670086 w 6181074"/>
                <a:gd name="connsiteY44" fmla="*/ 1138485 h 1519485"/>
                <a:gd name="connsiteX45" fmla="*/ 5832648 w 6181074"/>
                <a:gd name="connsiteY45" fmla="*/ 1033358 h 1519485"/>
                <a:gd name="connsiteX46" fmla="*/ 6181074 w 6181074"/>
                <a:gd name="connsiteY46" fmla="*/ 1519485 h 1519485"/>
                <a:gd name="connsiteX0" fmla="*/ 0 w 6181074"/>
                <a:gd name="connsiteY0" fmla="*/ 0 h 1519485"/>
                <a:gd name="connsiteX1" fmla="*/ 640886 w 6181074"/>
                <a:gd name="connsiteY1" fmla="*/ 995049 h 1519485"/>
                <a:gd name="connsiteX2" fmla="*/ 793286 w 6181074"/>
                <a:gd name="connsiteY2" fmla="*/ 1116073 h 1519485"/>
                <a:gd name="connsiteX3" fmla="*/ 1053262 w 6181074"/>
                <a:gd name="connsiteY3" fmla="*/ 986085 h 1519485"/>
                <a:gd name="connsiteX4" fmla="*/ 1241521 w 6181074"/>
                <a:gd name="connsiteY4" fmla="*/ 1116073 h 1519485"/>
                <a:gd name="connsiteX5" fmla="*/ 1501497 w 6181074"/>
                <a:gd name="connsiteY5" fmla="*/ 995049 h 1519485"/>
                <a:gd name="connsiteX6" fmla="*/ 1653897 w 6181074"/>
                <a:gd name="connsiteY6" fmla="*/ 1120555 h 1519485"/>
                <a:gd name="connsiteX7" fmla="*/ 1895944 w 6181074"/>
                <a:gd name="connsiteY7" fmla="*/ 1004014 h 1519485"/>
                <a:gd name="connsiteX8" fmla="*/ 2079721 w 6181074"/>
                <a:gd name="connsiteY8" fmla="*/ 1125038 h 1519485"/>
                <a:gd name="connsiteX9" fmla="*/ 2406933 w 6181074"/>
                <a:gd name="connsiteY9" fmla="*/ 1138485 h 1519485"/>
                <a:gd name="connsiteX10" fmla="*/ 2707250 w 6181074"/>
                <a:gd name="connsiteY10" fmla="*/ 999532 h 1519485"/>
                <a:gd name="connsiteX11" fmla="*/ 3133074 w 6181074"/>
                <a:gd name="connsiteY11" fmla="*/ 986085 h 1519485"/>
                <a:gd name="connsiteX12" fmla="*/ 3285474 w 6181074"/>
                <a:gd name="connsiteY12" fmla="*/ 1165379 h 1519485"/>
                <a:gd name="connsiteX13" fmla="*/ 3469250 w 6181074"/>
                <a:gd name="connsiteY13" fmla="*/ 1160896 h 1519485"/>
                <a:gd name="connsiteX14" fmla="*/ 3572344 w 6181074"/>
                <a:gd name="connsiteY14" fmla="*/ 1008496 h 1519485"/>
                <a:gd name="connsiteX15" fmla="*/ 3635097 w 6181074"/>
                <a:gd name="connsiteY15" fmla="*/ 1147449 h 1519485"/>
                <a:gd name="connsiteX16" fmla="*/ 3733709 w 6181074"/>
                <a:gd name="connsiteY16" fmla="*/ 1004014 h 1519485"/>
                <a:gd name="connsiteX17" fmla="*/ 3783015 w 6181074"/>
                <a:gd name="connsiteY17" fmla="*/ 1134002 h 1519485"/>
                <a:gd name="connsiteX18" fmla="*/ 3886109 w 6181074"/>
                <a:gd name="connsiteY18" fmla="*/ 990567 h 1519485"/>
                <a:gd name="connsiteX19" fmla="*/ 3921968 w 6181074"/>
                <a:gd name="connsiteY19" fmla="*/ 1120555 h 1519485"/>
                <a:gd name="connsiteX20" fmla="*/ 4007133 w 6181074"/>
                <a:gd name="connsiteY20" fmla="*/ 1017461 h 1519485"/>
                <a:gd name="connsiteX21" fmla="*/ 4065403 w 6181074"/>
                <a:gd name="connsiteY21" fmla="*/ 1151932 h 1519485"/>
                <a:gd name="connsiteX22" fmla="*/ 4168497 w 6181074"/>
                <a:gd name="connsiteY22" fmla="*/ 999532 h 1519485"/>
                <a:gd name="connsiteX23" fmla="*/ 4208839 w 6181074"/>
                <a:gd name="connsiteY23" fmla="*/ 1151932 h 1519485"/>
                <a:gd name="connsiteX24" fmla="*/ 4294003 w 6181074"/>
                <a:gd name="connsiteY24" fmla="*/ 999532 h 1519485"/>
                <a:gd name="connsiteX25" fmla="*/ 4361239 w 6181074"/>
                <a:gd name="connsiteY25" fmla="*/ 1160896 h 1519485"/>
                <a:gd name="connsiteX26" fmla="*/ 4455368 w 6181074"/>
                <a:gd name="connsiteY26" fmla="*/ 999532 h 1519485"/>
                <a:gd name="connsiteX27" fmla="*/ 4495709 w 6181074"/>
                <a:gd name="connsiteY27" fmla="*/ 1147449 h 1519485"/>
                <a:gd name="connsiteX28" fmla="*/ 4594321 w 6181074"/>
                <a:gd name="connsiteY28" fmla="*/ 999532 h 1519485"/>
                <a:gd name="connsiteX29" fmla="*/ 4643627 w 6181074"/>
                <a:gd name="connsiteY29" fmla="*/ 1160896 h 1519485"/>
                <a:gd name="connsiteX30" fmla="*/ 4737756 w 6181074"/>
                <a:gd name="connsiteY30" fmla="*/ 1008496 h 1519485"/>
                <a:gd name="connsiteX31" fmla="*/ 4782580 w 6181074"/>
                <a:gd name="connsiteY31" fmla="*/ 1129520 h 1519485"/>
                <a:gd name="connsiteX32" fmla="*/ 4881192 w 6181074"/>
                <a:gd name="connsiteY32" fmla="*/ 990567 h 1519485"/>
                <a:gd name="connsiteX33" fmla="*/ 4921533 w 6181074"/>
                <a:gd name="connsiteY33" fmla="*/ 1125038 h 1519485"/>
                <a:gd name="connsiteX34" fmla="*/ 5024627 w 6181074"/>
                <a:gd name="connsiteY34" fmla="*/ 1004014 h 1519485"/>
                <a:gd name="connsiteX35" fmla="*/ 5073933 w 6181074"/>
                <a:gd name="connsiteY35" fmla="*/ 1151932 h 1519485"/>
                <a:gd name="connsiteX36" fmla="*/ 5163580 w 6181074"/>
                <a:gd name="connsiteY36" fmla="*/ 995049 h 1519485"/>
                <a:gd name="connsiteX37" fmla="*/ 5226333 w 6181074"/>
                <a:gd name="connsiteY37" fmla="*/ 1142967 h 1519485"/>
                <a:gd name="connsiteX38" fmla="*/ 5329427 w 6181074"/>
                <a:gd name="connsiteY38" fmla="*/ 995049 h 1519485"/>
                <a:gd name="connsiteX39" fmla="*/ 5365286 w 6181074"/>
                <a:gd name="connsiteY39" fmla="*/ 1147449 h 1519485"/>
                <a:gd name="connsiteX40" fmla="*/ 5472862 w 6181074"/>
                <a:gd name="connsiteY40" fmla="*/ 981602 h 1519485"/>
                <a:gd name="connsiteX41" fmla="*/ 5513203 w 6181074"/>
                <a:gd name="connsiteY41" fmla="*/ 1129520 h 1519485"/>
                <a:gd name="connsiteX42" fmla="*/ 5625262 w 6181074"/>
                <a:gd name="connsiteY42" fmla="*/ 1008496 h 1519485"/>
                <a:gd name="connsiteX43" fmla="*/ 5670086 w 6181074"/>
                <a:gd name="connsiteY43" fmla="*/ 1138485 h 1519485"/>
                <a:gd name="connsiteX44" fmla="*/ 5832648 w 6181074"/>
                <a:gd name="connsiteY44" fmla="*/ 1033358 h 1519485"/>
                <a:gd name="connsiteX45" fmla="*/ 6181074 w 6181074"/>
                <a:gd name="connsiteY45" fmla="*/ 1519485 h 1519485"/>
                <a:gd name="connsiteX0" fmla="*/ 0 w 6181074"/>
                <a:gd name="connsiteY0" fmla="*/ 0 h 1519485"/>
                <a:gd name="connsiteX1" fmla="*/ 793286 w 6181074"/>
                <a:gd name="connsiteY1" fmla="*/ 1116073 h 1519485"/>
                <a:gd name="connsiteX2" fmla="*/ 1053262 w 6181074"/>
                <a:gd name="connsiteY2" fmla="*/ 986085 h 1519485"/>
                <a:gd name="connsiteX3" fmla="*/ 1241521 w 6181074"/>
                <a:gd name="connsiteY3" fmla="*/ 1116073 h 1519485"/>
                <a:gd name="connsiteX4" fmla="*/ 1501497 w 6181074"/>
                <a:gd name="connsiteY4" fmla="*/ 995049 h 1519485"/>
                <a:gd name="connsiteX5" fmla="*/ 1653897 w 6181074"/>
                <a:gd name="connsiteY5" fmla="*/ 1120555 h 1519485"/>
                <a:gd name="connsiteX6" fmla="*/ 1895944 w 6181074"/>
                <a:gd name="connsiteY6" fmla="*/ 1004014 h 1519485"/>
                <a:gd name="connsiteX7" fmla="*/ 2079721 w 6181074"/>
                <a:gd name="connsiteY7" fmla="*/ 1125038 h 1519485"/>
                <a:gd name="connsiteX8" fmla="*/ 2406933 w 6181074"/>
                <a:gd name="connsiteY8" fmla="*/ 1138485 h 1519485"/>
                <a:gd name="connsiteX9" fmla="*/ 2707250 w 6181074"/>
                <a:gd name="connsiteY9" fmla="*/ 999532 h 1519485"/>
                <a:gd name="connsiteX10" fmla="*/ 3133074 w 6181074"/>
                <a:gd name="connsiteY10" fmla="*/ 986085 h 1519485"/>
                <a:gd name="connsiteX11" fmla="*/ 3285474 w 6181074"/>
                <a:gd name="connsiteY11" fmla="*/ 1165379 h 1519485"/>
                <a:gd name="connsiteX12" fmla="*/ 3469250 w 6181074"/>
                <a:gd name="connsiteY12" fmla="*/ 1160896 h 1519485"/>
                <a:gd name="connsiteX13" fmla="*/ 3572344 w 6181074"/>
                <a:gd name="connsiteY13" fmla="*/ 1008496 h 1519485"/>
                <a:gd name="connsiteX14" fmla="*/ 3635097 w 6181074"/>
                <a:gd name="connsiteY14" fmla="*/ 1147449 h 1519485"/>
                <a:gd name="connsiteX15" fmla="*/ 3733709 w 6181074"/>
                <a:gd name="connsiteY15" fmla="*/ 1004014 h 1519485"/>
                <a:gd name="connsiteX16" fmla="*/ 3783015 w 6181074"/>
                <a:gd name="connsiteY16" fmla="*/ 1134002 h 1519485"/>
                <a:gd name="connsiteX17" fmla="*/ 3886109 w 6181074"/>
                <a:gd name="connsiteY17" fmla="*/ 990567 h 1519485"/>
                <a:gd name="connsiteX18" fmla="*/ 3921968 w 6181074"/>
                <a:gd name="connsiteY18" fmla="*/ 1120555 h 1519485"/>
                <a:gd name="connsiteX19" fmla="*/ 4007133 w 6181074"/>
                <a:gd name="connsiteY19" fmla="*/ 1017461 h 1519485"/>
                <a:gd name="connsiteX20" fmla="*/ 4065403 w 6181074"/>
                <a:gd name="connsiteY20" fmla="*/ 1151932 h 1519485"/>
                <a:gd name="connsiteX21" fmla="*/ 4168497 w 6181074"/>
                <a:gd name="connsiteY21" fmla="*/ 999532 h 1519485"/>
                <a:gd name="connsiteX22" fmla="*/ 4208839 w 6181074"/>
                <a:gd name="connsiteY22" fmla="*/ 1151932 h 1519485"/>
                <a:gd name="connsiteX23" fmla="*/ 4294003 w 6181074"/>
                <a:gd name="connsiteY23" fmla="*/ 999532 h 1519485"/>
                <a:gd name="connsiteX24" fmla="*/ 4361239 w 6181074"/>
                <a:gd name="connsiteY24" fmla="*/ 1160896 h 1519485"/>
                <a:gd name="connsiteX25" fmla="*/ 4455368 w 6181074"/>
                <a:gd name="connsiteY25" fmla="*/ 999532 h 1519485"/>
                <a:gd name="connsiteX26" fmla="*/ 4495709 w 6181074"/>
                <a:gd name="connsiteY26" fmla="*/ 1147449 h 1519485"/>
                <a:gd name="connsiteX27" fmla="*/ 4594321 w 6181074"/>
                <a:gd name="connsiteY27" fmla="*/ 999532 h 1519485"/>
                <a:gd name="connsiteX28" fmla="*/ 4643627 w 6181074"/>
                <a:gd name="connsiteY28" fmla="*/ 1160896 h 1519485"/>
                <a:gd name="connsiteX29" fmla="*/ 4737756 w 6181074"/>
                <a:gd name="connsiteY29" fmla="*/ 1008496 h 1519485"/>
                <a:gd name="connsiteX30" fmla="*/ 4782580 w 6181074"/>
                <a:gd name="connsiteY30" fmla="*/ 1129520 h 1519485"/>
                <a:gd name="connsiteX31" fmla="*/ 4881192 w 6181074"/>
                <a:gd name="connsiteY31" fmla="*/ 990567 h 1519485"/>
                <a:gd name="connsiteX32" fmla="*/ 4921533 w 6181074"/>
                <a:gd name="connsiteY32" fmla="*/ 1125038 h 1519485"/>
                <a:gd name="connsiteX33" fmla="*/ 5024627 w 6181074"/>
                <a:gd name="connsiteY33" fmla="*/ 1004014 h 1519485"/>
                <a:gd name="connsiteX34" fmla="*/ 5073933 w 6181074"/>
                <a:gd name="connsiteY34" fmla="*/ 1151932 h 1519485"/>
                <a:gd name="connsiteX35" fmla="*/ 5163580 w 6181074"/>
                <a:gd name="connsiteY35" fmla="*/ 995049 h 1519485"/>
                <a:gd name="connsiteX36" fmla="*/ 5226333 w 6181074"/>
                <a:gd name="connsiteY36" fmla="*/ 1142967 h 1519485"/>
                <a:gd name="connsiteX37" fmla="*/ 5329427 w 6181074"/>
                <a:gd name="connsiteY37" fmla="*/ 995049 h 1519485"/>
                <a:gd name="connsiteX38" fmla="*/ 5365286 w 6181074"/>
                <a:gd name="connsiteY38" fmla="*/ 1147449 h 1519485"/>
                <a:gd name="connsiteX39" fmla="*/ 5472862 w 6181074"/>
                <a:gd name="connsiteY39" fmla="*/ 981602 h 1519485"/>
                <a:gd name="connsiteX40" fmla="*/ 5513203 w 6181074"/>
                <a:gd name="connsiteY40" fmla="*/ 1129520 h 1519485"/>
                <a:gd name="connsiteX41" fmla="*/ 5625262 w 6181074"/>
                <a:gd name="connsiteY41" fmla="*/ 1008496 h 1519485"/>
                <a:gd name="connsiteX42" fmla="*/ 5670086 w 6181074"/>
                <a:gd name="connsiteY42" fmla="*/ 1138485 h 1519485"/>
                <a:gd name="connsiteX43" fmla="*/ 5832648 w 6181074"/>
                <a:gd name="connsiteY43" fmla="*/ 1033358 h 1519485"/>
                <a:gd name="connsiteX44" fmla="*/ 6181074 w 6181074"/>
                <a:gd name="connsiteY44" fmla="*/ 1519485 h 1519485"/>
                <a:gd name="connsiteX0" fmla="*/ 0 w 6181074"/>
                <a:gd name="connsiteY0" fmla="*/ 49943 h 1569428"/>
                <a:gd name="connsiteX1" fmla="*/ 793286 w 6181074"/>
                <a:gd name="connsiteY1" fmla="*/ 1166016 h 1569428"/>
                <a:gd name="connsiteX2" fmla="*/ 1053262 w 6181074"/>
                <a:gd name="connsiteY2" fmla="*/ 1036028 h 1569428"/>
                <a:gd name="connsiteX3" fmla="*/ 1241521 w 6181074"/>
                <a:gd name="connsiteY3" fmla="*/ 1166016 h 1569428"/>
                <a:gd name="connsiteX4" fmla="*/ 1501497 w 6181074"/>
                <a:gd name="connsiteY4" fmla="*/ 1044992 h 1569428"/>
                <a:gd name="connsiteX5" fmla="*/ 1653897 w 6181074"/>
                <a:gd name="connsiteY5" fmla="*/ 1170498 h 1569428"/>
                <a:gd name="connsiteX6" fmla="*/ 1895944 w 6181074"/>
                <a:gd name="connsiteY6" fmla="*/ 1053957 h 1569428"/>
                <a:gd name="connsiteX7" fmla="*/ 2079721 w 6181074"/>
                <a:gd name="connsiteY7" fmla="*/ 1174981 h 1569428"/>
                <a:gd name="connsiteX8" fmla="*/ 2406933 w 6181074"/>
                <a:gd name="connsiteY8" fmla="*/ 1188428 h 1569428"/>
                <a:gd name="connsiteX9" fmla="*/ 2707250 w 6181074"/>
                <a:gd name="connsiteY9" fmla="*/ 1049475 h 1569428"/>
                <a:gd name="connsiteX10" fmla="*/ 3133074 w 6181074"/>
                <a:gd name="connsiteY10" fmla="*/ 1036028 h 1569428"/>
                <a:gd name="connsiteX11" fmla="*/ 3285474 w 6181074"/>
                <a:gd name="connsiteY11" fmla="*/ 1215322 h 1569428"/>
                <a:gd name="connsiteX12" fmla="*/ 3469250 w 6181074"/>
                <a:gd name="connsiteY12" fmla="*/ 1210839 h 1569428"/>
                <a:gd name="connsiteX13" fmla="*/ 3572344 w 6181074"/>
                <a:gd name="connsiteY13" fmla="*/ 1058439 h 1569428"/>
                <a:gd name="connsiteX14" fmla="*/ 3635097 w 6181074"/>
                <a:gd name="connsiteY14" fmla="*/ 1197392 h 1569428"/>
                <a:gd name="connsiteX15" fmla="*/ 3733709 w 6181074"/>
                <a:gd name="connsiteY15" fmla="*/ 1053957 h 1569428"/>
                <a:gd name="connsiteX16" fmla="*/ 3783015 w 6181074"/>
                <a:gd name="connsiteY16" fmla="*/ 1183945 h 1569428"/>
                <a:gd name="connsiteX17" fmla="*/ 3886109 w 6181074"/>
                <a:gd name="connsiteY17" fmla="*/ 1040510 h 1569428"/>
                <a:gd name="connsiteX18" fmla="*/ 3921968 w 6181074"/>
                <a:gd name="connsiteY18" fmla="*/ 1170498 h 1569428"/>
                <a:gd name="connsiteX19" fmla="*/ 4007133 w 6181074"/>
                <a:gd name="connsiteY19" fmla="*/ 1067404 h 1569428"/>
                <a:gd name="connsiteX20" fmla="*/ 4065403 w 6181074"/>
                <a:gd name="connsiteY20" fmla="*/ 1201875 h 1569428"/>
                <a:gd name="connsiteX21" fmla="*/ 4168497 w 6181074"/>
                <a:gd name="connsiteY21" fmla="*/ 1049475 h 1569428"/>
                <a:gd name="connsiteX22" fmla="*/ 4208839 w 6181074"/>
                <a:gd name="connsiteY22" fmla="*/ 1201875 h 1569428"/>
                <a:gd name="connsiteX23" fmla="*/ 4294003 w 6181074"/>
                <a:gd name="connsiteY23" fmla="*/ 1049475 h 1569428"/>
                <a:gd name="connsiteX24" fmla="*/ 4361239 w 6181074"/>
                <a:gd name="connsiteY24" fmla="*/ 1210839 h 1569428"/>
                <a:gd name="connsiteX25" fmla="*/ 4455368 w 6181074"/>
                <a:gd name="connsiteY25" fmla="*/ 1049475 h 1569428"/>
                <a:gd name="connsiteX26" fmla="*/ 4495709 w 6181074"/>
                <a:gd name="connsiteY26" fmla="*/ 1197392 h 1569428"/>
                <a:gd name="connsiteX27" fmla="*/ 4594321 w 6181074"/>
                <a:gd name="connsiteY27" fmla="*/ 1049475 h 1569428"/>
                <a:gd name="connsiteX28" fmla="*/ 4643627 w 6181074"/>
                <a:gd name="connsiteY28" fmla="*/ 1210839 h 1569428"/>
                <a:gd name="connsiteX29" fmla="*/ 4737756 w 6181074"/>
                <a:gd name="connsiteY29" fmla="*/ 1058439 h 1569428"/>
                <a:gd name="connsiteX30" fmla="*/ 4782580 w 6181074"/>
                <a:gd name="connsiteY30" fmla="*/ 1179463 h 1569428"/>
                <a:gd name="connsiteX31" fmla="*/ 4881192 w 6181074"/>
                <a:gd name="connsiteY31" fmla="*/ 1040510 h 1569428"/>
                <a:gd name="connsiteX32" fmla="*/ 4921533 w 6181074"/>
                <a:gd name="connsiteY32" fmla="*/ 1174981 h 1569428"/>
                <a:gd name="connsiteX33" fmla="*/ 5024627 w 6181074"/>
                <a:gd name="connsiteY33" fmla="*/ 1053957 h 1569428"/>
                <a:gd name="connsiteX34" fmla="*/ 5073933 w 6181074"/>
                <a:gd name="connsiteY34" fmla="*/ 1201875 h 1569428"/>
                <a:gd name="connsiteX35" fmla="*/ 5163580 w 6181074"/>
                <a:gd name="connsiteY35" fmla="*/ 1044992 h 1569428"/>
                <a:gd name="connsiteX36" fmla="*/ 5226333 w 6181074"/>
                <a:gd name="connsiteY36" fmla="*/ 1192910 h 1569428"/>
                <a:gd name="connsiteX37" fmla="*/ 5329427 w 6181074"/>
                <a:gd name="connsiteY37" fmla="*/ 1044992 h 1569428"/>
                <a:gd name="connsiteX38" fmla="*/ 5365286 w 6181074"/>
                <a:gd name="connsiteY38" fmla="*/ 1197392 h 1569428"/>
                <a:gd name="connsiteX39" fmla="*/ 5472862 w 6181074"/>
                <a:gd name="connsiteY39" fmla="*/ 1031545 h 1569428"/>
                <a:gd name="connsiteX40" fmla="*/ 5513203 w 6181074"/>
                <a:gd name="connsiteY40" fmla="*/ 1179463 h 1569428"/>
                <a:gd name="connsiteX41" fmla="*/ 5625262 w 6181074"/>
                <a:gd name="connsiteY41" fmla="*/ 1058439 h 1569428"/>
                <a:gd name="connsiteX42" fmla="*/ 5670086 w 6181074"/>
                <a:gd name="connsiteY42" fmla="*/ 1188428 h 1569428"/>
                <a:gd name="connsiteX43" fmla="*/ 5832648 w 6181074"/>
                <a:gd name="connsiteY43" fmla="*/ 1083301 h 1569428"/>
                <a:gd name="connsiteX44" fmla="*/ 6181074 w 6181074"/>
                <a:gd name="connsiteY44" fmla="*/ 1569428 h 1569428"/>
                <a:gd name="connsiteX0" fmla="*/ 0 w 6181074"/>
                <a:gd name="connsiteY0" fmla="*/ 49943 h 1569428"/>
                <a:gd name="connsiteX1" fmla="*/ 793286 w 6181074"/>
                <a:gd name="connsiteY1" fmla="*/ 1166016 h 1569428"/>
                <a:gd name="connsiteX2" fmla="*/ 1053262 w 6181074"/>
                <a:gd name="connsiteY2" fmla="*/ 1036028 h 1569428"/>
                <a:gd name="connsiteX3" fmla="*/ 1241521 w 6181074"/>
                <a:gd name="connsiteY3" fmla="*/ 1166016 h 1569428"/>
                <a:gd name="connsiteX4" fmla="*/ 1501497 w 6181074"/>
                <a:gd name="connsiteY4" fmla="*/ 1044992 h 1569428"/>
                <a:gd name="connsiteX5" fmla="*/ 1653897 w 6181074"/>
                <a:gd name="connsiteY5" fmla="*/ 1170498 h 1569428"/>
                <a:gd name="connsiteX6" fmla="*/ 1895944 w 6181074"/>
                <a:gd name="connsiteY6" fmla="*/ 1053957 h 1569428"/>
                <a:gd name="connsiteX7" fmla="*/ 2079721 w 6181074"/>
                <a:gd name="connsiteY7" fmla="*/ 1174981 h 1569428"/>
                <a:gd name="connsiteX8" fmla="*/ 2406933 w 6181074"/>
                <a:gd name="connsiteY8" fmla="*/ 1188428 h 1569428"/>
                <a:gd name="connsiteX9" fmla="*/ 2707250 w 6181074"/>
                <a:gd name="connsiteY9" fmla="*/ 1049475 h 1569428"/>
                <a:gd name="connsiteX10" fmla="*/ 3133074 w 6181074"/>
                <a:gd name="connsiteY10" fmla="*/ 1036028 h 1569428"/>
                <a:gd name="connsiteX11" fmla="*/ 3285474 w 6181074"/>
                <a:gd name="connsiteY11" fmla="*/ 1215322 h 1569428"/>
                <a:gd name="connsiteX12" fmla="*/ 3469250 w 6181074"/>
                <a:gd name="connsiteY12" fmla="*/ 1210839 h 1569428"/>
                <a:gd name="connsiteX13" fmla="*/ 3572344 w 6181074"/>
                <a:gd name="connsiteY13" fmla="*/ 1058439 h 1569428"/>
                <a:gd name="connsiteX14" fmla="*/ 3635097 w 6181074"/>
                <a:gd name="connsiteY14" fmla="*/ 1197392 h 1569428"/>
                <a:gd name="connsiteX15" fmla="*/ 3733709 w 6181074"/>
                <a:gd name="connsiteY15" fmla="*/ 1053957 h 1569428"/>
                <a:gd name="connsiteX16" fmla="*/ 3783015 w 6181074"/>
                <a:gd name="connsiteY16" fmla="*/ 1183945 h 1569428"/>
                <a:gd name="connsiteX17" fmla="*/ 3886109 w 6181074"/>
                <a:gd name="connsiteY17" fmla="*/ 1040510 h 1569428"/>
                <a:gd name="connsiteX18" fmla="*/ 3921968 w 6181074"/>
                <a:gd name="connsiteY18" fmla="*/ 1170498 h 1569428"/>
                <a:gd name="connsiteX19" fmla="*/ 4007133 w 6181074"/>
                <a:gd name="connsiteY19" fmla="*/ 1067404 h 1569428"/>
                <a:gd name="connsiteX20" fmla="*/ 4065403 w 6181074"/>
                <a:gd name="connsiteY20" fmla="*/ 1201875 h 1569428"/>
                <a:gd name="connsiteX21" fmla="*/ 4168497 w 6181074"/>
                <a:gd name="connsiteY21" fmla="*/ 1049475 h 1569428"/>
                <a:gd name="connsiteX22" fmla="*/ 4208839 w 6181074"/>
                <a:gd name="connsiteY22" fmla="*/ 1201875 h 1569428"/>
                <a:gd name="connsiteX23" fmla="*/ 4294003 w 6181074"/>
                <a:gd name="connsiteY23" fmla="*/ 1049475 h 1569428"/>
                <a:gd name="connsiteX24" fmla="*/ 4361239 w 6181074"/>
                <a:gd name="connsiteY24" fmla="*/ 1210839 h 1569428"/>
                <a:gd name="connsiteX25" fmla="*/ 4455368 w 6181074"/>
                <a:gd name="connsiteY25" fmla="*/ 1049475 h 1569428"/>
                <a:gd name="connsiteX26" fmla="*/ 4495709 w 6181074"/>
                <a:gd name="connsiteY26" fmla="*/ 1197392 h 1569428"/>
                <a:gd name="connsiteX27" fmla="*/ 4594321 w 6181074"/>
                <a:gd name="connsiteY27" fmla="*/ 1049475 h 1569428"/>
                <a:gd name="connsiteX28" fmla="*/ 4643627 w 6181074"/>
                <a:gd name="connsiteY28" fmla="*/ 1210839 h 1569428"/>
                <a:gd name="connsiteX29" fmla="*/ 4737756 w 6181074"/>
                <a:gd name="connsiteY29" fmla="*/ 1058439 h 1569428"/>
                <a:gd name="connsiteX30" fmla="*/ 4782580 w 6181074"/>
                <a:gd name="connsiteY30" fmla="*/ 1179463 h 1569428"/>
                <a:gd name="connsiteX31" fmla="*/ 4881192 w 6181074"/>
                <a:gd name="connsiteY31" fmla="*/ 1040510 h 1569428"/>
                <a:gd name="connsiteX32" fmla="*/ 4921533 w 6181074"/>
                <a:gd name="connsiteY32" fmla="*/ 1174981 h 1569428"/>
                <a:gd name="connsiteX33" fmla="*/ 5024627 w 6181074"/>
                <a:gd name="connsiteY33" fmla="*/ 1053957 h 1569428"/>
                <a:gd name="connsiteX34" fmla="*/ 5073933 w 6181074"/>
                <a:gd name="connsiteY34" fmla="*/ 1201875 h 1569428"/>
                <a:gd name="connsiteX35" fmla="*/ 5163580 w 6181074"/>
                <a:gd name="connsiteY35" fmla="*/ 1044992 h 1569428"/>
                <a:gd name="connsiteX36" fmla="*/ 5226333 w 6181074"/>
                <a:gd name="connsiteY36" fmla="*/ 1192910 h 1569428"/>
                <a:gd name="connsiteX37" fmla="*/ 5329427 w 6181074"/>
                <a:gd name="connsiteY37" fmla="*/ 1044992 h 1569428"/>
                <a:gd name="connsiteX38" fmla="*/ 5365286 w 6181074"/>
                <a:gd name="connsiteY38" fmla="*/ 1197392 h 1569428"/>
                <a:gd name="connsiteX39" fmla="*/ 5472862 w 6181074"/>
                <a:gd name="connsiteY39" fmla="*/ 1031545 h 1569428"/>
                <a:gd name="connsiteX40" fmla="*/ 5513203 w 6181074"/>
                <a:gd name="connsiteY40" fmla="*/ 1179463 h 1569428"/>
                <a:gd name="connsiteX41" fmla="*/ 5625262 w 6181074"/>
                <a:gd name="connsiteY41" fmla="*/ 1058439 h 1569428"/>
                <a:gd name="connsiteX42" fmla="*/ 5670086 w 6181074"/>
                <a:gd name="connsiteY42" fmla="*/ 1188428 h 1569428"/>
                <a:gd name="connsiteX43" fmla="*/ 5832648 w 6181074"/>
                <a:gd name="connsiteY43" fmla="*/ 1083301 h 1569428"/>
                <a:gd name="connsiteX44" fmla="*/ 6181074 w 6181074"/>
                <a:gd name="connsiteY44" fmla="*/ 1569428 h 1569428"/>
                <a:gd name="connsiteX0" fmla="*/ 0 w 5832732"/>
                <a:gd name="connsiteY0" fmla="*/ 49943 h 1508901"/>
                <a:gd name="connsiteX1" fmla="*/ 444944 w 5832732"/>
                <a:gd name="connsiteY1" fmla="*/ 1105489 h 1508901"/>
                <a:gd name="connsiteX2" fmla="*/ 704920 w 5832732"/>
                <a:gd name="connsiteY2" fmla="*/ 975501 h 1508901"/>
                <a:gd name="connsiteX3" fmla="*/ 893179 w 5832732"/>
                <a:gd name="connsiteY3" fmla="*/ 1105489 h 1508901"/>
                <a:gd name="connsiteX4" fmla="*/ 1153155 w 5832732"/>
                <a:gd name="connsiteY4" fmla="*/ 984465 h 1508901"/>
                <a:gd name="connsiteX5" fmla="*/ 1305555 w 5832732"/>
                <a:gd name="connsiteY5" fmla="*/ 1109971 h 1508901"/>
                <a:gd name="connsiteX6" fmla="*/ 1547602 w 5832732"/>
                <a:gd name="connsiteY6" fmla="*/ 993430 h 1508901"/>
                <a:gd name="connsiteX7" fmla="*/ 1731379 w 5832732"/>
                <a:gd name="connsiteY7" fmla="*/ 1114454 h 1508901"/>
                <a:gd name="connsiteX8" fmla="*/ 2058591 w 5832732"/>
                <a:gd name="connsiteY8" fmla="*/ 1127901 h 1508901"/>
                <a:gd name="connsiteX9" fmla="*/ 2358908 w 5832732"/>
                <a:gd name="connsiteY9" fmla="*/ 988948 h 1508901"/>
                <a:gd name="connsiteX10" fmla="*/ 2784732 w 5832732"/>
                <a:gd name="connsiteY10" fmla="*/ 975501 h 1508901"/>
                <a:gd name="connsiteX11" fmla="*/ 2937132 w 5832732"/>
                <a:gd name="connsiteY11" fmla="*/ 1154795 h 1508901"/>
                <a:gd name="connsiteX12" fmla="*/ 3120908 w 5832732"/>
                <a:gd name="connsiteY12" fmla="*/ 1150312 h 1508901"/>
                <a:gd name="connsiteX13" fmla="*/ 3224002 w 5832732"/>
                <a:gd name="connsiteY13" fmla="*/ 997912 h 1508901"/>
                <a:gd name="connsiteX14" fmla="*/ 3286755 w 5832732"/>
                <a:gd name="connsiteY14" fmla="*/ 1136865 h 1508901"/>
                <a:gd name="connsiteX15" fmla="*/ 3385367 w 5832732"/>
                <a:gd name="connsiteY15" fmla="*/ 993430 h 1508901"/>
                <a:gd name="connsiteX16" fmla="*/ 3434673 w 5832732"/>
                <a:gd name="connsiteY16" fmla="*/ 1123418 h 1508901"/>
                <a:gd name="connsiteX17" fmla="*/ 3537767 w 5832732"/>
                <a:gd name="connsiteY17" fmla="*/ 979983 h 1508901"/>
                <a:gd name="connsiteX18" fmla="*/ 3573626 w 5832732"/>
                <a:gd name="connsiteY18" fmla="*/ 1109971 h 1508901"/>
                <a:gd name="connsiteX19" fmla="*/ 3658791 w 5832732"/>
                <a:gd name="connsiteY19" fmla="*/ 1006877 h 1508901"/>
                <a:gd name="connsiteX20" fmla="*/ 3717061 w 5832732"/>
                <a:gd name="connsiteY20" fmla="*/ 1141348 h 1508901"/>
                <a:gd name="connsiteX21" fmla="*/ 3820155 w 5832732"/>
                <a:gd name="connsiteY21" fmla="*/ 988948 h 1508901"/>
                <a:gd name="connsiteX22" fmla="*/ 3860497 w 5832732"/>
                <a:gd name="connsiteY22" fmla="*/ 1141348 h 1508901"/>
                <a:gd name="connsiteX23" fmla="*/ 3945661 w 5832732"/>
                <a:gd name="connsiteY23" fmla="*/ 988948 h 1508901"/>
                <a:gd name="connsiteX24" fmla="*/ 4012897 w 5832732"/>
                <a:gd name="connsiteY24" fmla="*/ 1150312 h 1508901"/>
                <a:gd name="connsiteX25" fmla="*/ 4107026 w 5832732"/>
                <a:gd name="connsiteY25" fmla="*/ 988948 h 1508901"/>
                <a:gd name="connsiteX26" fmla="*/ 4147367 w 5832732"/>
                <a:gd name="connsiteY26" fmla="*/ 1136865 h 1508901"/>
                <a:gd name="connsiteX27" fmla="*/ 4245979 w 5832732"/>
                <a:gd name="connsiteY27" fmla="*/ 988948 h 1508901"/>
                <a:gd name="connsiteX28" fmla="*/ 4295285 w 5832732"/>
                <a:gd name="connsiteY28" fmla="*/ 1150312 h 1508901"/>
                <a:gd name="connsiteX29" fmla="*/ 4389414 w 5832732"/>
                <a:gd name="connsiteY29" fmla="*/ 997912 h 1508901"/>
                <a:gd name="connsiteX30" fmla="*/ 4434238 w 5832732"/>
                <a:gd name="connsiteY30" fmla="*/ 1118936 h 1508901"/>
                <a:gd name="connsiteX31" fmla="*/ 4532850 w 5832732"/>
                <a:gd name="connsiteY31" fmla="*/ 979983 h 1508901"/>
                <a:gd name="connsiteX32" fmla="*/ 4573191 w 5832732"/>
                <a:gd name="connsiteY32" fmla="*/ 1114454 h 1508901"/>
                <a:gd name="connsiteX33" fmla="*/ 4676285 w 5832732"/>
                <a:gd name="connsiteY33" fmla="*/ 993430 h 1508901"/>
                <a:gd name="connsiteX34" fmla="*/ 4725591 w 5832732"/>
                <a:gd name="connsiteY34" fmla="*/ 1141348 h 1508901"/>
                <a:gd name="connsiteX35" fmla="*/ 4815238 w 5832732"/>
                <a:gd name="connsiteY35" fmla="*/ 984465 h 1508901"/>
                <a:gd name="connsiteX36" fmla="*/ 4877991 w 5832732"/>
                <a:gd name="connsiteY36" fmla="*/ 1132383 h 1508901"/>
                <a:gd name="connsiteX37" fmla="*/ 4981085 w 5832732"/>
                <a:gd name="connsiteY37" fmla="*/ 984465 h 1508901"/>
                <a:gd name="connsiteX38" fmla="*/ 5016944 w 5832732"/>
                <a:gd name="connsiteY38" fmla="*/ 1136865 h 1508901"/>
                <a:gd name="connsiteX39" fmla="*/ 5124520 w 5832732"/>
                <a:gd name="connsiteY39" fmla="*/ 971018 h 1508901"/>
                <a:gd name="connsiteX40" fmla="*/ 5164861 w 5832732"/>
                <a:gd name="connsiteY40" fmla="*/ 1118936 h 1508901"/>
                <a:gd name="connsiteX41" fmla="*/ 5276920 w 5832732"/>
                <a:gd name="connsiteY41" fmla="*/ 997912 h 1508901"/>
                <a:gd name="connsiteX42" fmla="*/ 5321744 w 5832732"/>
                <a:gd name="connsiteY42" fmla="*/ 1127901 h 1508901"/>
                <a:gd name="connsiteX43" fmla="*/ 5484306 w 5832732"/>
                <a:gd name="connsiteY43" fmla="*/ 1022774 h 1508901"/>
                <a:gd name="connsiteX44" fmla="*/ 5832732 w 5832732"/>
                <a:gd name="connsiteY44" fmla="*/ 1508901 h 1508901"/>
                <a:gd name="connsiteX0" fmla="*/ 0 w 5832732"/>
                <a:gd name="connsiteY0" fmla="*/ 0 h 1458958"/>
                <a:gd name="connsiteX1" fmla="*/ 444944 w 5832732"/>
                <a:gd name="connsiteY1" fmla="*/ 1055546 h 1458958"/>
                <a:gd name="connsiteX2" fmla="*/ 704920 w 5832732"/>
                <a:gd name="connsiteY2" fmla="*/ 925558 h 1458958"/>
                <a:gd name="connsiteX3" fmla="*/ 893179 w 5832732"/>
                <a:gd name="connsiteY3" fmla="*/ 1055546 h 1458958"/>
                <a:gd name="connsiteX4" fmla="*/ 1153155 w 5832732"/>
                <a:gd name="connsiteY4" fmla="*/ 934522 h 1458958"/>
                <a:gd name="connsiteX5" fmla="*/ 1305555 w 5832732"/>
                <a:gd name="connsiteY5" fmla="*/ 1060028 h 1458958"/>
                <a:gd name="connsiteX6" fmla="*/ 1547602 w 5832732"/>
                <a:gd name="connsiteY6" fmla="*/ 943487 h 1458958"/>
                <a:gd name="connsiteX7" fmla="*/ 1731379 w 5832732"/>
                <a:gd name="connsiteY7" fmla="*/ 1064511 h 1458958"/>
                <a:gd name="connsiteX8" fmla="*/ 2058591 w 5832732"/>
                <a:gd name="connsiteY8" fmla="*/ 1077958 h 1458958"/>
                <a:gd name="connsiteX9" fmla="*/ 2358908 w 5832732"/>
                <a:gd name="connsiteY9" fmla="*/ 939005 h 1458958"/>
                <a:gd name="connsiteX10" fmla="*/ 2784732 w 5832732"/>
                <a:gd name="connsiteY10" fmla="*/ 925558 h 1458958"/>
                <a:gd name="connsiteX11" fmla="*/ 2937132 w 5832732"/>
                <a:gd name="connsiteY11" fmla="*/ 1104852 h 1458958"/>
                <a:gd name="connsiteX12" fmla="*/ 3120908 w 5832732"/>
                <a:gd name="connsiteY12" fmla="*/ 1100369 h 1458958"/>
                <a:gd name="connsiteX13" fmla="*/ 3224002 w 5832732"/>
                <a:gd name="connsiteY13" fmla="*/ 947969 h 1458958"/>
                <a:gd name="connsiteX14" fmla="*/ 3286755 w 5832732"/>
                <a:gd name="connsiteY14" fmla="*/ 1086922 h 1458958"/>
                <a:gd name="connsiteX15" fmla="*/ 3385367 w 5832732"/>
                <a:gd name="connsiteY15" fmla="*/ 943487 h 1458958"/>
                <a:gd name="connsiteX16" fmla="*/ 3434673 w 5832732"/>
                <a:gd name="connsiteY16" fmla="*/ 1073475 h 1458958"/>
                <a:gd name="connsiteX17" fmla="*/ 3537767 w 5832732"/>
                <a:gd name="connsiteY17" fmla="*/ 930040 h 1458958"/>
                <a:gd name="connsiteX18" fmla="*/ 3573626 w 5832732"/>
                <a:gd name="connsiteY18" fmla="*/ 1060028 h 1458958"/>
                <a:gd name="connsiteX19" fmla="*/ 3658791 w 5832732"/>
                <a:gd name="connsiteY19" fmla="*/ 956934 h 1458958"/>
                <a:gd name="connsiteX20" fmla="*/ 3717061 w 5832732"/>
                <a:gd name="connsiteY20" fmla="*/ 1091405 h 1458958"/>
                <a:gd name="connsiteX21" fmla="*/ 3820155 w 5832732"/>
                <a:gd name="connsiteY21" fmla="*/ 939005 h 1458958"/>
                <a:gd name="connsiteX22" fmla="*/ 3860497 w 5832732"/>
                <a:gd name="connsiteY22" fmla="*/ 1091405 h 1458958"/>
                <a:gd name="connsiteX23" fmla="*/ 3945661 w 5832732"/>
                <a:gd name="connsiteY23" fmla="*/ 939005 h 1458958"/>
                <a:gd name="connsiteX24" fmla="*/ 4012897 w 5832732"/>
                <a:gd name="connsiteY24" fmla="*/ 1100369 h 1458958"/>
                <a:gd name="connsiteX25" fmla="*/ 4107026 w 5832732"/>
                <a:gd name="connsiteY25" fmla="*/ 939005 h 1458958"/>
                <a:gd name="connsiteX26" fmla="*/ 4147367 w 5832732"/>
                <a:gd name="connsiteY26" fmla="*/ 1086922 h 1458958"/>
                <a:gd name="connsiteX27" fmla="*/ 4245979 w 5832732"/>
                <a:gd name="connsiteY27" fmla="*/ 939005 h 1458958"/>
                <a:gd name="connsiteX28" fmla="*/ 4295285 w 5832732"/>
                <a:gd name="connsiteY28" fmla="*/ 1100369 h 1458958"/>
                <a:gd name="connsiteX29" fmla="*/ 4389414 w 5832732"/>
                <a:gd name="connsiteY29" fmla="*/ 947969 h 1458958"/>
                <a:gd name="connsiteX30" fmla="*/ 4434238 w 5832732"/>
                <a:gd name="connsiteY30" fmla="*/ 1068993 h 1458958"/>
                <a:gd name="connsiteX31" fmla="*/ 4532850 w 5832732"/>
                <a:gd name="connsiteY31" fmla="*/ 930040 h 1458958"/>
                <a:gd name="connsiteX32" fmla="*/ 4573191 w 5832732"/>
                <a:gd name="connsiteY32" fmla="*/ 1064511 h 1458958"/>
                <a:gd name="connsiteX33" fmla="*/ 4676285 w 5832732"/>
                <a:gd name="connsiteY33" fmla="*/ 943487 h 1458958"/>
                <a:gd name="connsiteX34" fmla="*/ 4725591 w 5832732"/>
                <a:gd name="connsiteY34" fmla="*/ 1091405 h 1458958"/>
                <a:gd name="connsiteX35" fmla="*/ 4815238 w 5832732"/>
                <a:gd name="connsiteY35" fmla="*/ 934522 h 1458958"/>
                <a:gd name="connsiteX36" fmla="*/ 4877991 w 5832732"/>
                <a:gd name="connsiteY36" fmla="*/ 1082440 h 1458958"/>
                <a:gd name="connsiteX37" fmla="*/ 4981085 w 5832732"/>
                <a:gd name="connsiteY37" fmla="*/ 934522 h 1458958"/>
                <a:gd name="connsiteX38" fmla="*/ 5016944 w 5832732"/>
                <a:gd name="connsiteY38" fmla="*/ 1086922 h 1458958"/>
                <a:gd name="connsiteX39" fmla="*/ 5124520 w 5832732"/>
                <a:gd name="connsiteY39" fmla="*/ 921075 h 1458958"/>
                <a:gd name="connsiteX40" fmla="*/ 5164861 w 5832732"/>
                <a:gd name="connsiteY40" fmla="*/ 1068993 h 1458958"/>
                <a:gd name="connsiteX41" fmla="*/ 5276920 w 5832732"/>
                <a:gd name="connsiteY41" fmla="*/ 947969 h 1458958"/>
                <a:gd name="connsiteX42" fmla="*/ 5321744 w 5832732"/>
                <a:gd name="connsiteY42" fmla="*/ 1077958 h 1458958"/>
                <a:gd name="connsiteX43" fmla="*/ 5484306 w 5832732"/>
                <a:gd name="connsiteY43" fmla="*/ 972831 h 1458958"/>
                <a:gd name="connsiteX44" fmla="*/ 5832732 w 5832732"/>
                <a:gd name="connsiteY44" fmla="*/ 1458958 h 1458958"/>
                <a:gd name="connsiteX0" fmla="*/ 0 w 5832732"/>
                <a:gd name="connsiteY0" fmla="*/ 0 h 1458958"/>
                <a:gd name="connsiteX1" fmla="*/ 444944 w 5832732"/>
                <a:gd name="connsiteY1" fmla="*/ 1055546 h 1458958"/>
                <a:gd name="connsiteX2" fmla="*/ 704920 w 5832732"/>
                <a:gd name="connsiteY2" fmla="*/ 925558 h 1458958"/>
                <a:gd name="connsiteX3" fmla="*/ 893179 w 5832732"/>
                <a:gd name="connsiteY3" fmla="*/ 1055546 h 1458958"/>
                <a:gd name="connsiteX4" fmla="*/ 1153155 w 5832732"/>
                <a:gd name="connsiteY4" fmla="*/ 934522 h 1458958"/>
                <a:gd name="connsiteX5" fmla="*/ 1305555 w 5832732"/>
                <a:gd name="connsiteY5" fmla="*/ 1060028 h 1458958"/>
                <a:gd name="connsiteX6" fmla="*/ 1547602 w 5832732"/>
                <a:gd name="connsiteY6" fmla="*/ 943487 h 1458958"/>
                <a:gd name="connsiteX7" fmla="*/ 1731379 w 5832732"/>
                <a:gd name="connsiteY7" fmla="*/ 1064511 h 1458958"/>
                <a:gd name="connsiteX8" fmla="*/ 2058591 w 5832732"/>
                <a:gd name="connsiteY8" fmla="*/ 1077958 h 1458958"/>
                <a:gd name="connsiteX9" fmla="*/ 2358908 w 5832732"/>
                <a:gd name="connsiteY9" fmla="*/ 939005 h 1458958"/>
                <a:gd name="connsiteX10" fmla="*/ 2784732 w 5832732"/>
                <a:gd name="connsiteY10" fmla="*/ 925558 h 1458958"/>
                <a:gd name="connsiteX11" fmla="*/ 2937132 w 5832732"/>
                <a:gd name="connsiteY11" fmla="*/ 1104852 h 1458958"/>
                <a:gd name="connsiteX12" fmla="*/ 3120908 w 5832732"/>
                <a:gd name="connsiteY12" fmla="*/ 1100369 h 1458958"/>
                <a:gd name="connsiteX13" fmla="*/ 3224002 w 5832732"/>
                <a:gd name="connsiteY13" fmla="*/ 947969 h 1458958"/>
                <a:gd name="connsiteX14" fmla="*/ 3286755 w 5832732"/>
                <a:gd name="connsiteY14" fmla="*/ 1086922 h 1458958"/>
                <a:gd name="connsiteX15" fmla="*/ 3385367 w 5832732"/>
                <a:gd name="connsiteY15" fmla="*/ 943487 h 1458958"/>
                <a:gd name="connsiteX16" fmla="*/ 3434673 w 5832732"/>
                <a:gd name="connsiteY16" fmla="*/ 1073475 h 1458958"/>
                <a:gd name="connsiteX17" fmla="*/ 3537767 w 5832732"/>
                <a:gd name="connsiteY17" fmla="*/ 930040 h 1458958"/>
                <a:gd name="connsiteX18" fmla="*/ 3573626 w 5832732"/>
                <a:gd name="connsiteY18" fmla="*/ 1060028 h 1458958"/>
                <a:gd name="connsiteX19" fmla="*/ 3658791 w 5832732"/>
                <a:gd name="connsiteY19" fmla="*/ 956934 h 1458958"/>
                <a:gd name="connsiteX20" fmla="*/ 3717061 w 5832732"/>
                <a:gd name="connsiteY20" fmla="*/ 1091405 h 1458958"/>
                <a:gd name="connsiteX21" fmla="*/ 3820155 w 5832732"/>
                <a:gd name="connsiteY21" fmla="*/ 939005 h 1458958"/>
                <a:gd name="connsiteX22" fmla="*/ 3860497 w 5832732"/>
                <a:gd name="connsiteY22" fmla="*/ 1091405 h 1458958"/>
                <a:gd name="connsiteX23" fmla="*/ 3945661 w 5832732"/>
                <a:gd name="connsiteY23" fmla="*/ 939005 h 1458958"/>
                <a:gd name="connsiteX24" fmla="*/ 4012897 w 5832732"/>
                <a:gd name="connsiteY24" fmla="*/ 1100369 h 1458958"/>
                <a:gd name="connsiteX25" fmla="*/ 4107026 w 5832732"/>
                <a:gd name="connsiteY25" fmla="*/ 939005 h 1458958"/>
                <a:gd name="connsiteX26" fmla="*/ 4147367 w 5832732"/>
                <a:gd name="connsiteY26" fmla="*/ 1086922 h 1458958"/>
                <a:gd name="connsiteX27" fmla="*/ 4245979 w 5832732"/>
                <a:gd name="connsiteY27" fmla="*/ 939005 h 1458958"/>
                <a:gd name="connsiteX28" fmla="*/ 4295285 w 5832732"/>
                <a:gd name="connsiteY28" fmla="*/ 1100369 h 1458958"/>
                <a:gd name="connsiteX29" fmla="*/ 4389414 w 5832732"/>
                <a:gd name="connsiteY29" fmla="*/ 947969 h 1458958"/>
                <a:gd name="connsiteX30" fmla="*/ 4434238 w 5832732"/>
                <a:gd name="connsiteY30" fmla="*/ 1068993 h 1458958"/>
                <a:gd name="connsiteX31" fmla="*/ 4532850 w 5832732"/>
                <a:gd name="connsiteY31" fmla="*/ 930040 h 1458958"/>
                <a:gd name="connsiteX32" fmla="*/ 4573191 w 5832732"/>
                <a:gd name="connsiteY32" fmla="*/ 1064511 h 1458958"/>
                <a:gd name="connsiteX33" fmla="*/ 4676285 w 5832732"/>
                <a:gd name="connsiteY33" fmla="*/ 943487 h 1458958"/>
                <a:gd name="connsiteX34" fmla="*/ 4725591 w 5832732"/>
                <a:gd name="connsiteY34" fmla="*/ 1091405 h 1458958"/>
                <a:gd name="connsiteX35" fmla="*/ 4815238 w 5832732"/>
                <a:gd name="connsiteY35" fmla="*/ 934522 h 1458958"/>
                <a:gd name="connsiteX36" fmla="*/ 4877991 w 5832732"/>
                <a:gd name="connsiteY36" fmla="*/ 1082440 h 1458958"/>
                <a:gd name="connsiteX37" fmla="*/ 4981085 w 5832732"/>
                <a:gd name="connsiteY37" fmla="*/ 934522 h 1458958"/>
                <a:gd name="connsiteX38" fmla="*/ 5016944 w 5832732"/>
                <a:gd name="connsiteY38" fmla="*/ 1086922 h 1458958"/>
                <a:gd name="connsiteX39" fmla="*/ 5124520 w 5832732"/>
                <a:gd name="connsiteY39" fmla="*/ 921075 h 1458958"/>
                <a:gd name="connsiteX40" fmla="*/ 5164861 w 5832732"/>
                <a:gd name="connsiteY40" fmla="*/ 1068993 h 1458958"/>
                <a:gd name="connsiteX41" fmla="*/ 5276920 w 5832732"/>
                <a:gd name="connsiteY41" fmla="*/ 947969 h 1458958"/>
                <a:gd name="connsiteX42" fmla="*/ 5321744 w 5832732"/>
                <a:gd name="connsiteY42" fmla="*/ 1077958 h 1458958"/>
                <a:gd name="connsiteX43" fmla="*/ 5484306 w 5832732"/>
                <a:gd name="connsiteY43" fmla="*/ 972831 h 1458958"/>
                <a:gd name="connsiteX44" fmla="*/ 5832732 w 5832732"/>
                <a:gd name="connsiteY44" fmla="*/ 1458958 h 1458958"/>
                <a:gd name="connsiteX0" fmla="*/ 6372 w 5621390"/>
                <a:gd name="connsiteY0" fmla="*/ 0 h 1196674"/>
                <a:gd name="connsiteX1" fmla="*/ 233602 w 5621390"/>
                <a:gd name="connsiteY1" fmla="*/ 793262 h 1196674"/>
                <a:gd name="connsiteX2" fmla="*/ 493578 w 5621390"/>
                <a:gd name="connsiteY2" fmla="*/ 663274 h 1196674"/>
                <a:gd name="connsiteX3" fmla="*/ 681837 w 5621390"/>
                <a:gd name="connsiteY3" fmla="*/ 793262 h 1196674"/>
                <a:gd name="connsiteX4" fmla="*/ 941813 w 5621390"/>
                <a:gd name="connsiteY4" fmla="*/ 672238 h 1196674"/>
                <a:gd name="connsiteX5" fmla="*/ 1094213 w 5621390"/>
                <a:gd name="connsiteY5" fmla="*/ 797744 h 1196674"/>
                <a:gd name="connsiteX6" fmla="*/ 1336260 w 5621390"/>
                <a:gd name="connsiteY6" fmla="*/ 681203 h 1196674"/>
                <a:gd name="connsiteX7" fmla="*/ 1520037 w 5621390"/>
                <a:gd name="connsiteY7" fmla="*/ 802227 h 1196674"/>
                <a:gd name="connsiteX8" fmla="*/ 1847249 w 5621390"/>
                <a:gd name="connsiteY8" fmla="*/ 815674 h 1196674"/>
                <a:gd name="connsiteX9" fmla="*/ 2147566 w 5621390"/>
                <a:gd name="connsiteY9" fmla="*/ 676721 h 1196674"/>
                <a:gd name="connsiteX10" fmla="*/ 2573390 w 5621390"/>
                <a:gd name="connsiteY10" fmla="*/ 663274 h 1196674"/>
                <a:gd name="connsiteX11" fmla="*/ 2725790 w 5621390"/>
                <a:gd name="connsiteY11" fmla="*/ 842568 h 1196674"/>
                <a:gd name="connsiteX12" fmla="*/ 2909566 w 5621390"/>
                <a:gd name="connsiteY12" fmla="*/ 838085 h 1196674"/>
                <a:gd name="connsiteX13" fmla="*/ 3012660 w 5621390"/>
                <a:gd name="connsiteY13" fmla="*/ 685685 h 1196674"/>
                <a:gd name="connsiteX14" fmla="*/ 3075413 w 5621390"/>
                <a:gd name="connsiteY14" fmla="*/ 824638 h 1196674"/>
                <a:gd name="connsiteX15" fmla="*/ 3174025 w 5621390"/>
                <a:gd name="connsiteY15" fmla="*/ 681203 h 1196674"/>
                <a:gd name="connsiteX16" fmla="*/ 3223331 w 5621390"/>
                <a:gd name="connsiteY16" fmla="*/ 811191 h 1196674"/>
                <a:gd name="connsiteX17" fmla="*/ 3326425 w 5621390"/>
                <a:gd name="connsiteY17" fmla="*/ 667756 h 1196674"/>
                <a:gd name="connsiteX18" fmla="*/ 3362284 w 5621390"/>
                <a:gd name="connsiteY18" fmla="*/ 797744 h 1196674"/>
                <a:gd name="connsiteX19" fmla="*/ 3447449 w 5621390"/>
                <a:gd name="connsiteY19" fmla="*/ 694650 h 1196674"/>
                <a:gd name="connsiteX20" fmla="*/ 3505719 w 5621390"/>
                <a:gd name="connsiteY20" fmla="*/ 829121 h 1196674"/>
                <a:gd name="connsiteX21" fmla="*/ 3608813 w 5621390"/>
                <a:gd name="connsiteY21" fmla="*/ 676721 h 1196674"/>
                <a:gd name="connsiteX22" fmla="*/ 3649155 w 5621390"/>
                <a:gd name="connsiteY22" fmla="*/ 829121 h 1196674"/>
                <a:gd name="connsiteX23" fmla="*/ 3734319 w 5621390"/>
                <a:gd name="connsiteY23" fmla="*/ 676721 h 1196674"/>
                <a:gd name="connsiteX24" fmla="*/ 3801555 w 5621390"/>
                <a:gd name="connsiteY24" fmla="*/ 838085 h 1196674"/>
                <a:gd name="connsiteX25" fmla="*/ 3895684 w 5621390"/>
                <a:gd name="connsiteY25" fmla="*/ 676721 h 1196674"/>
                <a:gd name="connsiteX26" fmla="*/ 3936025 w 5621390"/>
                <a:gd name="connsiteY26" fmla="*/ 824638 h 1196674"/>
                <a:gd name="connsiteX27" fmla="*/ 4034637 w 5621390"/>
                <a:gd name="connsiteY27" fmla="*/ 676721 h 1196674"/>
                <a:gd name="connsiteX28" fmla="*/ 4083943 w 5621390"/>
                <a:gd name="connsiteY28" fmla="*/ 838085 h 1196674"/>
                <a:gd name="connsiteX29" fmla="*/ 4178072 w 5621390"/>
                <a:gd name="connsiteY29" fmla="*/ 685685 h 1196674"/>
                <a:gd name="connsiteX30" fmla="*/ 4222896 w 5621390"/>
                <a:gd name="connsiteY30" fmla="*/ 806709 h 1196674"/>
                <a:gd name="connsiteX31" fmla="*/ 4321508 w 5621390"/>
                <a:gd name="connsiteY31" fmla="*/ 667756 h 1196674"/>
                <a:gd name="connsiteX32" fmla="*/ 4361849 w 5621390"/>
                <a:gd name="connsiteY32" fmla="*/ 802227 h 1196674"/>
                <a:gd name="connsiteX33" fmla="*/ 4464943 w 5621390"/>
                <a:gd name="connsiteY33" fmla="*/ 681203 h 1196674"/>
                <a:gd name="connsiteX34" fmla="*/ 4514249 w 5621390"/>
                <a:gd name="connsiteY34" fmla="*/ 829121 h 1196674"/>
                <a:gd name="connsiteX35" fmla="*/ 4603896 w 5621390"/>
                <a:gd name="connsiteY35" fmla="*/ 672238 h 1196674"/>
                <a:gd name="connsiteX36" fmla="*/ 4666649 w 5621390"/>
                <a:gd name="connsiteY36" fmla="*/ 820156 h 1196674"/>
                <a:gd name="connsiteX37" fmla="*/ 4769743 w 5621390"/>
                <a:gd name="connsiteY37" fmla="*/ 672238 h 1196674"/>
                <a:gd name="connsiteX38" fmla="*/ 4805602 w 5621390"/>
                <a:gd name="connsiteY38" fmla="*/ 824638 h 1196674"/>
                <a:gd name="connsiteX39" fmla="*/ 4913178 w 5621390"/>
                <a:gd name="connsiteY39" fmla="*/ 658791 h 1196674"/>
                <a:gd name="connsiteX40" fmla="*/ 4953519 w 5621390"/>
                <a:gd name="connsiteY40" fmla="*/ 806709 h 1196674"/>
                <a:gd name="connsiteX41" fmla="*/ 5065578 w 5621390"/>
                <a:gd name="connsiteY41" fmla="*/ 685685 h 1196674"/>
                <a:gd name="connsiteX42" fmla="*/ 5110402 w 5621390"/>
                <a:gd name="connsiteY42" fmla="*/ 815674 h 1196674"/>
                <a:gd name="connsiteX43" fmla="*/ 5272964 w 5621390"/>
                <a:gd name="connsiteY43" fmla="*/ 710547 h 1196674"/>
                <a:gd name="connsiteX44" fmla="*/ 5621390 w 5621390"/>
                <a:gd name="connsiteY44" fmla="*/ 1196674 h 1196674"/>
                <a:gd name="connsiteX0" fmla="*/ 6372 w 5621390"/>
                <a:gd name="connsiteY0" fmla="*/ 0 h 1196674"/>
                <a:gd name="connsiteX1" fmla="*/ 233602 w 5621390"/>
                <a:gd name="connsiteY1" fmla="*/ 793262 h 1196674"/>
                <a:gd name="connsiteX2" fmla="*/ 493578 w 5621390"/>
                <a:gd name="connsiteY2" fmla="*/ 663274 h 1196674"/>
                <a:gd name="connsiteX3" fmla="*/ 681837 w 5621390"/>
                <a:gd name="connsiteY3" fmla="*/ 793262 h 1196674"/>
                <a:gd name="connsiteX4" fmla="*/ 941813 w 5621390"/>
                <a:gd name="connsiteY4" fmla="*/ 672238 h 1196674"/>
                <a:gd name="connsiteX5" fmla="*/ 1094213 w 5621390"/>
                <a:gd name="connsiteY5" fmla="*/ 797744 h 1196674"/>
                <a:gd name="connsiteX6" fmla="*/ 1336260 w 5621390"/>
                <a:gd name="connsiteY6" fmla="*/ 681203 h 1196674"/>
                <a:gd name="connsiteX7" fmla="*/ 1520037 w 5621390"/>
                <a:gd name="connsiteY7" fmla="*/ 802227 h 1196674"/>
                <a:gd name="connsiteX8" fmla="*/ 1847249 w 5621390"/>
                <a:gd name="connsiteY8" fmla="*/ 815674 h 1196674"/>
                <a:gd name="connsiteX9" fmla="*/ 2147566 w 5621390"/>
                <a:gd name="connsiteY9" fmla="*/ 676721 h 1196674"/>
                <a:gd name="connsiteX10" fmla="*/ 2573390 w 5621390"/>
                <a:gd name="connsiteY10" fmla="*/ 663274 h 1196674"/>
                <a:gd name="connsiteX11" fmla="*/ 2725790 w 5621390"/>
                <a:gd name="connsiteY11" fmla="*/ 842568 h 1196674"/>
                <a:gd name="connsiteX12" fmla="*/ 2909566 w 5621390"/>
                <a:gd name="connsiteY12" fmla="*/ 838085 h 1196674"/>
                <a:gd name="connsiteX13" fmla="*/ 3012660 w 5621390"/>
                <a:gd name="connsiteY13" fmla="*/ 685685 h 1196674"/>
                <a:gd name="connsiteX14" fmla="*/ 3075413 w 5621390"/>
                <a:gd name="connsiteY14" fmla="*/ 824638 h 1196674"/>
                <a:gd name="connsiteX15" fmla="*/ 3174025 w 5621390"/>
                <a:gd name="connsiteY15" fmla="*/ 681203 h 1196674"/>
                <a:gd name="connsiteX16" fmla="*/ 3223331 w 5621390"/>
                <a:gd name="connsiteY16" fmla="*/ 811191 h 1196674"/>
                <a:gd name="connsiteX17" fmla="*/ 3326425 w 5621390"/>
                <a:gd name="connsiteY17" fmla="*/ 667756 h 1196674"/>
                <a:gd name="connsiteX18" fmla="*/ 3362284 w 5621390"/>
                <a:gd name="connsiteY18" fmla="*/ 797744 h 1196674"/>
                <a:gd name="connsiteX19" fmla="*/ 3447449 w 5621390"/>
                <a:gd name="connsiteY19" fmla="*/ 694650 h 1196674"/>
                <a:gd name="connsiteX20" fmla="*/ 3505719 w 5621390"/>
                <a:gd name="connsiteY20" fmla="*/ 829121 h 1196674"/>
                <a:gd name="connsiteX21" fmla="*/ 3608813 w 5621390"/>
                <a:gd name="connsiteY21" fmla="*/ 676721 h 1196674"/>
                <a:gd name="connsiteX22" fmla="*/ 3649155 w 5621390"/>
                <a:gd name="connsiteY22" fmla="*/ 829121 h 1196674"/>
                <a:gd name="connsiteX23" fmla="*/ 3734319 w 5621390"/>
                <a:gd name="connsiteY23" fmla="*/ 676721 h 1196674"/>
                <a:gd name="connsiteX24" fmla="*/ 3801555 w 5621390"/>
                <a:gd name="connsiteY24" fmla="*/ 838085 h 1196674"/>
                <a:gd name="connsiteX25" fmla="*/ 3895684 w 5621390"/>
                <a:gd name="connsiteY25" fmla="*/ 676721 h 1196674"/>
                <a:gd name="connsiteX26" fmla="*/ 3936025 w 5621390"/>
                <a:gd name="connsiteY26" fmla="*/ 824638 h 1196674"/>
                <a:gd name="connsiteX27" fmla="*/ 4034637 w 5621390"/>
                <a:gd name="connsiteY27" fmla="*/ 676721 h 1196674"/>
                <a:gd name="connsiteX28" fmla="*/ 4083943 w 5621390"/>
                <a:gd name="connsiteY28" fmla="*/ 838085 h 1196674"/>
                <a:gd name="connsiteX29" fmla="*/ 4178072 w 5621390"/>
                <a:gd name="connsiteY29" fmla="*/ 685685 h 1196674"/>
                <a:gd name="connsiteX30" fmla="*/ 4222896 w 5621390"/>
                <a:gd name="connsiteY30" fmla="*/ 806709 h 1196674"/>
                <a:gd name="connsiteX31" fmla="*/ 4321508 w 5621390"/>
                <a:gd name="connsiteY31" fmla="*/ 667756 h 1196674"/>
                <a:gd name="connsiteX32" fmla="*/ 4361849 w 5621390"/>
                <a:gd name="connsiteY32" fmla="*/ 802227 h 1196674"/>
                <a:gd name="connsiteX33" fmla="*/ 4464943 w 5621390"/>
                <a:gd name="connsiteY33" fmla="*/ 681203 h 1196674"/>
                <a:gd name="connsiteX34" fmla="*/ 4514249 w 5621390"/>
                <a:gd name="connsiteY34" fmla="*/ 829121 h 1196674"/>
                <a:gd name="connsiteX35" fmla="*/ 4603896 w 5621390"/>
                <a:gd name="connsiteY35" fmla="*/ 672238 h 1196674"/>
                <a:gd name="connsiteX36" fmla="*/ 4666649 w 5621390"/>
                <a:gd name="connsiteY36" fmla="*/ 820156 h 1196674"/>
                <a:gd name="connsiteX37" fmla="*/ 4769743 w 5621390"/>
                <a:gd name="connsiteY37" fmla="*/ 672238 h 1196674"/>
                <a:gd name="connsiteX38" fmla="*/ 4805602 w 5621390"/>
                <a:gd name="connsiteY38" fmla="*/ 824638 h 1196674"/>
                <a:gd name="connsiteX39" fmla="*/ 4913178 w 5621390"/>
                <a:gd name="connsiteY39" fmla="*/ 658791 h 1196674"/>
                <a:gd name="connsiteX40" fmla="*/ 4953519 w 5621390"/>
                <a:gd name="connsiteY40" fmla="*/ 806709 h 1196674"/>
                <a:gd name="connsiteX41" fmla="*/ 5065578 w 5621390"/>
                <a:gd name="connsiteY41" fmla="*/ 685685 h 1196674"/>
                <a:gd name="connsiteX42" fmla="*/ 5110402 w 5621390"/>
                <a:gd name="connsiteY42" fmla="*/ 815674 h 1196674"/>
                <a:gd name="connsiteX43" fmla="*/ 5272964 w 5621390"/>
                <a:gd name="connsiteY43" fmla="*/ 710547 h 1196674"/>
                <a:gd name="connsiteX44" fmla="*/ 5621390 w 5621390"/>
                <a:gd name="connsiteY44" fmla="*/ 1196674 h 1196674"/>
                <a:gd name="connsiteX0" fmla="*/ 0 w 5653118"/>
                <a:gd name="connsiteY0" fmla="*/ 617775 h 1052048"/>
                <a:gd name="connsiteX1" fmla="*/ 265330 w 5653118"/>
                <a:gd name="connsiteY1" fmla="*/ 157629 h 1052048"/>
                <a:gd name="connsiteX2" fmla="*/ 525306 w 5653118"/>
                <a:gd name="connsiteY2" fmla="*/ 27641 h 1052048"/>
                <a:gd name="connsiteX3" fmla="*/ 713565 w 5653118"/>
                <a:gd name="connsiteY3" fmla="*/ 157629 h 1052048"/>
                <a:gd name="connsiteX4" fmla="*/ 973541 w 5653118"/>
                <a:gd name="connsiteY4" fmla="*/ 36605 h 1052048"/>
                <a:gd name="connsiteX5" fmla="*/ 1125941 w 5653118"/>
                <a:gd name="connsiteY5" fmla="*/ 162111 h 1052048"/>
                <a:gd name="connsiteX6" fmla="*/ 1367988 w 5653118"/>
                <a:gd name="connsiteY6" fmla="*/ 45570 h 1052048"/>
                <a:gd name="connsiteX7" fmla="*/ 1551765 w 5653118"/>
                <a:gd name="connsiteY7" fmla="*/ 166594 h 1052048"/>
                <a:gd name="connsiteX8" fmla="*/ 1878977 w 5653118"/>
                <a:gd name="connsiteY8" fmla="*/ 180041 h 1052048"/>
                <a:gd name="connsiteX9" fmla="*/ 2179294 w 5653118"/>
                <a:gd name="connsiteY9" fmla="*/ 41088 h 1052048"/>
                <a:gd name="connsiteX10" fmla="*/ 2605118 w 5653118"/>
                <a:gd name="connsiteY10" fmla="*/ 27641 h 1052048"/>
                <a:gd name="connsiteX11" fmla="*/ 2757518 w 5653118"/>
                <a:gd name="connsiteY11" fmla="*/ 206935 h 1052048"/>
                <a:gd name="connsiteX12" fmla="*/ 2941294 w 5653118"/>
                <a:gd name="connsiteY12" fmla="*/ 202452 h 1052048"/>
                <a:gd name="connsiteX13" fmla="*/ 3044388 w 5653118"/>
                <a:gd name="connsiteY13" fmla="*/ 50052 h 1052048"/>
                <a:gd name="connsiteX14" fmla="*/ 3107141 w 5653118"/>
                <a:gd name="connsiteY14" fmla="*/ 189005 h 1052048"/>
                <a:gd name="connsiteX15" fmla="*/ 3205753 w 5653118"/>
                <a:gd name="connsiteY15" fmla="*/ 45570 h 1052048"/>
                <a:gd name="connsiteX16" fmla="*/ 3255059 w 5653118"/>
                <a:gd name="connsiteY16" fmla="*/ 175558 h 1052048"/>
                <a:gd name="connsiteX17" fmla="*/ 3358153 w 5653118"/>
                <a:gd name="connsiteY17" fmla="*/ 32123 h 1052048"/>
                <a:gd name="connsiteX18" fmla="*/ 3394012 w 5653118"/>
                <a:gd name="connsiteY18" fmla="*/ 162111 h 1052048"/>
                <a:gd name="connsiteX19" fmla="*/ 3479177 w 5653118"/>
                <a:gd name="connsiteY19" fmla="*/ 59017 h 1052048"/>
                <a:gd name="connsiteX20" fmla="*/ 3537447 w 5653118"/>
                <a:gd name="connsiteY20" fmla="*/ 193488 h 1052048"/>
                <a:gd name="connsiteX21" fmla="*/ 3640541 w 5653118"/>
                <a:gd name="connsiteY21" fmla="*/ 41088 h 1052048"/>
                <a:gd name="connsiteX22" fmla="*/ 3680883 w 5653118"/>
                <a:gd name="connsiteY22" fmla="*/ 193488 h 1052048"/>
                <a:gd name="connsiteX23" fmla="*/ 3766047 w 5653118"/>
                <a:gd name="connsiteY23" fmla="*/ 41088 h 1052048"/>
                <a:gd name="connsiteX24" fmla="*/ 3833283 w 5653118"/>
                <a:gd name="connsiteY24" fmla="*/ 202452 h 1052048"/>
                <a:gd name="connsiteX25" fmla="*/ 3927412 w 5653118"/>
                <a:gd name="connsiteY25" fmla="*/ 41088 h 1052048"/>
                <a:gd name="connsiteX26" fmla="*/ 3967753 w 5653118"/>
                <a:gd name="connsiteY26" fmla="*/ 189005 h 1052048"/>
                <a:gd name="connsiteX27" fmla="*/ 4066365 w 5653118"/>
                <a:gd name="connsiteY27" fmla="*/ 41088 h 1052048"/>
                <a:gd name="connsiteX28" fmla="*/ 4115671 w 5653118"/>
                <a:gd name="connsiteY28" fmla="*/ 202452 h 1052048"/>
                <a:gd name="connsiteX29" fmla="*/ 4209800 w 5653118"/>
                <a:gd name="connsiteY29" fmla="*/ 50052 h 1052048"/>
                <a:gd name="connsiteX30" fmla="*/ 4254624 w 5653118"/>
                <a:gd name="connsiteY30" fmla="*/ 171076 h 1052048"/>
                <a:gd name="connsiteX31" fmla="*/ 4353236 w 5653118"/>
                <a:gd name="connsiteY31" fmla="*/ 32123 h 1052048"/>
                <a:gd name="connsiteX32" fmla="*/ 4393577 w 5653118"/>
                <a:gd name="connsiteY32" fmla="*/ 166594 h 1052048"/>
                <a:gd name="connsiteX33" fmla="*/ 4496671 w 5653118"/>
                <a:gd name="connsiteY33" fmla="*/ 45570 h 1052048"/>
                <a:gd name="connsiteX34" fmla="*/ 4545977 w 5653118"/>
                <a:gd name="connsiteY34" fmla="*/ 193488 h 1052048"/>
                <a:gd name="connsiteX35" fmla="*/ 4635624 w 5653118"/>
                <a:gd name="connsiteY35" fmla="*/ 36605 h 1052048"/>
                <a:gd name="connsiteX36" fmla="*/ 4698377 w 5653118"/>
                <a:gd name="connsiteY36" fmla="*/ 184523 h 1052048"/>
                <a:gd name="connsiteX37" fmla="*/ 4801471 w 5653118"/>
                <a:gd name="connsiteY37" fmla="*/ 36605 h 1052048"/>
                <a:gd name="connsiteX38" fmla="*/ 4837330 w 5653118"/>
                <a:gd name="connsiteY38" fmla="*/ 189005 h 1052048"/>
                <a:gd name="connsiteX39" fmla="*/ 4944906 w 5653118"/>
                <a:gd name="connsiteY39" fmla="*/ 23158 h 1052048"/>
                <a:gd name="connsiteX40" fmla="*/ 4985247 w 5653118"/>
                <a:gd name="connsiteY40" fmla="*/ 171076 h 1052048"/>
                <a:gd name="connsiteX41" fmla="*/ 5097306 w 5653118"/>
                <a:gd name="connsiteY41" fmla="*/ 50052 h 1052048"/>
                <a:gd name="connsiteX42" fmla="*/ 5142130 w 5653118"/>
                <a:gd name="connsiteY42" fmla="*/ 180041 h 1052048"/>
                <a:gd name="connsiteX43" fmla="*/ 5304692 w 5653118"/>
                <a:gd name="connsiteY43" fmla="*/ 74914 h 1052048"/>
                <a:gd name="connsiteX44" fmla="*/ 5653118 w 5653118"/>
                <a:gd name="connsiteY44" fmla="*/ 561041 h 1052048"/>
                <a:gd name="connsiteX0" fmla="*/ 0 w 5653118"/>
                <a:gd name="connsiteY0" fmla="*/ 617775 h 617776"/>
                <a:gd name="connsiteX1" fmla="*/ 265330 w 5653118"/>
                <a:gd name="connsiteY1" fmla="*/ 157629 h 617776"/>
                <a:gd name="connsiteX2" fmla="*/ 525306 w 5653118"/>
                <a:gd name="connsiteY2" fmla="*/ 27641 h 617776"/>
                <a:gd name="connsiteX3" fmla="*/ 713565 w 5653118"/>
                <a:gd name="connsiteY3" fmla="*/ 157629 h 617776"/>
                <a:gd name="connsiteX4" fmla="*/ 973541 w 5653118"/>
                <a:gd name="connsiteY4" fmla="*/ 36605 h 617776"/>
                <a:gd name="connsiteX5" fmla="*/ 1125941 w 5653118"/>
                <a:gd name="connsiteY5" fmla="*/ 162111 h 617776"/>
                <a:gd name="connsiteX6" fmla="*/ 1367988 w 5653118"/>
                <a:gd name="connsiteY6" fmla="*/ 45570 h 617776"/>
                <a:gd name="connsiteX7" fmla="*/ 1551765 w 5653118"/>
                <a:gd name="connsiteY7" fmla="*/ 166594 h 617776"/>
                <a:gd name="connsiteX8" fmla="*/ 1878977 w 5653118"/>
                <a:gd name="connsiteY8" fmla="*/ 180041 h 617776"/>
                <a:gd name="connsiteX9" fmla="*/ 2179294 w 5653118"/>
                <a:gd name="connsiteY9" fmla="*/ 41088 h 617776"/>
                <a:gd name="connsiteX10" fmla="*/ 2605118 w 5653118"/>
                <a:gd name="connsiteY10" fmla="*/ 27641 h 617776"/>
                <a:gd name="connsiteX11" fmla="*/ 2757518 w 5653118"/>
                <a:gd name="connsiteY11" fmla="*/ 206935 h 617776"/>
                <a:gd name="connsiteX12" fmla="*/ 2941294 w 5653118"/>
                <a:gd name="connsiteY12" fmla="*/ 202452 h 617776"/>
                <a:gd name="connsiteX13" fmla="*/ 3044388 w 5653118"/>
                <a:gd name="connsiteY13" fmla="*/ 50052 h 617776"/>
                <a:gd name="connsiteX14" fmla="*/ 3107141 w 5653118"/>
                <a:gd name="connsiteY14" fmla="*/ 189005 h 617776"/>
                <a:gd name="connsiteX15" fmla="*/ 3205753 w 5653118"/>
                <a:gd name="connsiteY15" fmla="*/ 45570 h 617776"/>
                <a:gd name="connsiteX16" fmla="*/ 3255059 w 5653118"/>
                <a:gd name="connsiteY16" fmla="*/ 175558 h 617776"/>
                <a:gd name="connsiteX17" fmla="*/ 3358153 w 5653118"/>
                <a:gd name="connsiteY17" fmla="*/ 32123 h 617776"/>
                <a:gd name="connsiteX18" fmla="*/ 3394012 w 5653118"/>
                <a:gd name="connsiteY18" fmla="*/ 162111 h 617776"/>
                <a:gd name="connsiteX19" fmla="*/ 3479177 w 5653118"/>
                <a:gd name="connsiteY19" fmla="*/ 59017 h 617776"/>
                <a:gd name="connsiteX20" fmla="*/ 3537447 w 5653118"/>
                <a:gd name="connsiteY20" fmla="*/ 193488 h 617776"/>
                <a:gd name="connsiteX21" fmla="*/ 3640541 w 5653118"/>
                <a:gd name="connsiteY21" fmla="*/ 41088 h 617776"/>
                <a:gd name="connsiteX22" fmla="*/ 3680883 w 5653118"/>
                <a:gd name="connsiteY22" fmla="*/ 193488 h 617776"/>
                <a:gd name="connsiteX23" fmla="*/ 3766047 w 5653118"/>
                <a:gd name="connsiteY23" fmla="*/ 41088 h 617776"/>
                <a:gd name="connsiteX24" fmla="*/ 3833283 w 5653118"/>
                <a:gd name="connsiteY24" fmla="*/ 202452 h 617776"/>
                <a:gd name="connsiteX25" fmla="*/ 3927412 w 5653118"/>
                <a:gd name="connsiteY25" fmla="*/ 41088 h 617776"/>
                <a:gd name="connsiteX26" fmla="*/ 3967753 w 5653118"/>
                <a:gd name="connsiteY26" fmla="*/ 189005 h 617776"/>
                <a:gd name="connsiteX27" fmla="*/ 4066365 w 5653118"/>
                <a:gd name="connsiteY27" fmla="*/ 41088 h 617776"/>
                <a:gd name="connsiteX28" fmla="*/ 4115671 w 5653118"/>
                <a:gd name="connsiteY28" fmla="*/ 202452 h 617776"/>
                <a:gd name="connsiteX29" fmla="*/ 4209800 w 5653118"/>
                <a:gd name="connsiteY29" fmla="*/ 50052 h 617776"/>
                <a:gd name="connsiteX30" fmla="*/ 4254624 w 5653118"/>
                <a:gd name="connsiteY30" fmla="*/ 171076 h 617776"/>
                <a:gd name="connsiteX31" fmla="*/ 4353236 w 5653118"/>
                <a:gd name="connsiteY31" fmla="*/ 32123 h 617776"/>
                <a:gd name="connsiteX32" fmla="*/ 4393577 w 5653118"/>
                <a:gd name="connsiteY32" fmla="*/ 166594 h 617776"/>
                <a:gd name="connsiteX33" fmla="*/ 4496671 w 5653118"/>
                <a:gd name="connsiteY33" fmla="*/ 45570 h 617776"/>
                <a:gd name="connsiteX34" fmla="*/ 4545977 w 5653118"/>
                <a:gd name="connsiteY34" fmla="*/ 193488 h 617776"/>
                <a:gd name="connsiteX35" fmla="*/ 4635624 w 5653118"/>
                <a:gd name="connsiteY35" fmla="*/ 36605 h 617776"/>
                <a:gd name="connsiteX36" fmla="*/ 4698377 w 5653118"/>
                <a:gd name="connsiteY36" fmla="*/ 184523 h 617776"/>
                <a:gd name="connsiteX37" fmla="*/ 4801471 w 5653118"/>
                <a:gd name="connsiteY37" fmla="*/ 36605 h 617776"/>
                <a:gd name="connsiteX38" fmla="*/ 4837330 w 5653118"/>
                <a:gd name="connsiteY38" fmla="*/ 189005 h 617776"/>
                <a:gd name="connsiteX39" fmla="*/ 4944906 w 5653118"/>
                <a:gd name="connsiteY39" fmla="*/ 23158 h 617776"/>
                <a:gd name="connsiteX40" fmla="*/ 4985247 w 5653118"/>
                <a:gd name="connsiteY40" fmla="*/ 171076 h 617776"/>
                <a:gd name="connsiteX41" fmla="*/ 5097306 w 5653118"/>
                <a:gd name="connsiteY41" fmla="*/ 50052 h 617776"/>
                <a:gd name="connsiteX42" fmla="*/ 5142130 w 5653118"/>
                <a:gd name="connsiteY42" fmla="*/ 180041 h 617776"/>
                <a:gd name="connsiteX43" fmla="*/ 5304692 w 5653118"/>
                <a:gd name="connsiteY43" fmla="*/ 74914 h 617776"/>
                <a:gd name="connsiteX44" fmla="*/ 5653118 w 5653118"/>
                <a:gd name="connsiteY44" fmla="*/ 561041 h 617776"/>
                <a:gd name="connsiteX0" fmla="*/ 0 w 5653118"/>
                <a:gd name="connsiteY0" fmla="*/ 617775 h 617774"/>
                <a:gd name="connsiteX1" fmla="*/ 258980 w 5653118"/>
                <a:gd name="connsiteY1" fmla="*/ 148802 h 617774"/>
                <a:gd name="connsiteX2" fmla="*/ 525306 w 5653118"/>
                <a:gd name="connsiteY2" fmla="*/ 27641 h 617774"/>
                <a:gd name="connsiteX3" fmla="*/ 713565 w 5653118"/>
                <a:gd name="connsiteY3" fmla="*/ 157629 h 617774"/>
                <a:gd name="connsiteX4" fmla="*/ 973541 w 5653118"/>
                <a:gd name="connsiteY4" fmla="*/ 36605 h 617774"/>
                <a:gd name="connsiteX5" fmla="*/ 1125941 w 5653118"/>
                <a:gd name="connsiteY5" fmla="*/ 162111 h 617774"/>
                <a:gd name="connsiteX6" fmla="*/ 1367988 w 5653118"/>
                <a:gd name="connsiteY6" fmla="*/ 45570 h 617774"/>
                <a:gd name="connsiteX7" fmla="*/ 1551765 w 5653118"/>
                <a:gd name="connsiteY7" fmla="*/ 166594 h 617774"/>
                <a:gd name="connsiteX8" fmla="*/ 1878977 w 5653118"/>
                <a:gd name="connsiteY8" fmla="*/ 180041 h 617774"/>
                <a:gd name="connsiteX9" fmla="*/ 2179294 w 5653118"/>
                <a:gd name="connsiteY9" fmla="*/ 41088 h 617774"/>
                <a:gd name="connsiteX10" fmla="*/ 2605118 w 5653118"/>
                <a:gd name="connsiteY10" fmla="*/ 27641 h 617774"/>
                <a:gd name="connsiteX11" fmla="*/ 2757518 w 5653118"/>
                <a:gd name="connsiteY11" fmla="*/ 206935 h 617774"/>
                <a:gd name="connsiteX12" fmla="*/ 2941294 w 5653118"/>
                <a:gd name="connsiteY12" fmla="*/ 202452 h 617774"/>
                <a:gd name="connsiteX13" fmla="*/ 3044388 w 5653118"/>
                <a:gd name="connsiteY13" fmla="*/ 50052 h 617774"/>
                <a:gd name="connsiteX14" fmla="*/ 3107141 w 5653118"/>
                <a:gd name="connsiteY14" fmla="*/ 189005 h 617774"/>
                <a:gd name="connsiteX15" fmla="*/ 3205753 w 5653118"/>
                <a:gd name="connsiteY15" fmla="*/ 45570 h 617774"/>
                <a:gd name="connsiteX16" fmla="*/ 3255059 w 5653118"/>
                <a:gd name="connsiteY16" fmla="*/ 175558 h 617774"/>
                <a:gd name="connsiteX17" fmla="*/ 3358153 w 5653118"/>
                <a:gd name="connsiteY17" fmla="*/ 32123 h 617774"/>
                <a:gd name="connsiteX18" fmla="*/ 3394012 w 5653118"/>
                <a:gd name="connsiteY18" fmla="*/ 162111 h 617774"/>
                <a:gd name="connsiteX19" fmla="*/ 3479177 w 5653118"/>
                <a:gd name="connsiteY19" fmla="*/ 59017 h 617774"/>
                <a:gd name="connsiteX20" fmla="*/ 3537447 w 5653118"/>
                <a:gd name="connsiteY20" fmla="*/ 193488 h 617774"/>
                <a:gd name="connsiteX21" fmla="*/ 3640541 w 5653118"/>
                <a:gd name="connsiteY21" fmla="*/ 41088 h 617774"/>
                <a:gd name="connsiteX22" fmla="*/ 3680883 w 5653118"/>
                <a:gd name="connsiteY22" fmla="*/ 193488 h 617774"/>
                <a:gd name="connsiteX23" fmla="*/ 3766047 w 5653118"/>
                <a:gd name="connsiteY23" fmla="*/ 41088 h 617774"/>
                <a:gd name="connsiteX24" fmla="*/ 3833283 w 5653118"/>
                <a:gd name="connsiteY24" fmla="*/ 202452 h 617774"/>
                <a:gd name="connsiteX25" fmla="*/ 3927412 w 5653118"/>
                <a:gd name="connsiteY25" fmla="*/ 41088 h 617774"/>
                <a:gd name="connsiteX26" fmla="*/ 3967753 w 5653118"/>
                <a:gd name="connsiteY26" fmla="*/ 189005 h 617774"/>
                <a:gd name="connsiteX27" fmla="*/ 4066365 w 5653118"/>
                <a:gd name="connsiteY27" fmla="*/ 41088 h 617774"/>
                <a:gd name="connsiteX28" fmla="*/ 4115671 w 5653118"/>
                <a:gd name="connsiteY28" fmla="*/ 202452 h 617774"/>
                <a:gd name="connsiteX29" fmla="*/ 4209800 w 5653118"/>
                <a:gd name="connsiteY29" fmla="*/ 50052 h 617774"/>
                <a:gd name="connsiteX30" fmla="*/ 4254624 w 5653118"/>
                <a:gd name="connsiteY30" fmla="*/ 171076 h 617774"/>
                <a:gd name="connsiteX31" fmla="*/ 4353236 w 5653118"/>
                <a:gd name="connsiteY31" fmla="*/ 32123 h 617774"/>
                <a:gd name="connsiteX32" fmla="*/ 4393577 w 5653118"/>
                <a:gd name="connsiteY32" fmla="*/ 166594 h 617774"/>
                <a:gd name="connsiteX33" fmla="*/ 4496671 w 5653118"/>
                <a:gd name="connsiteY33" fmla="*/ 45570 h 617774"/>
                <a:gd name="connsiteX34" fmla="*/ 4545977 w 5653118"/>
                <a:gd name="connsiteY34" fmla="*/ 193488 h 617774"/>
                <a:gd name="connsiteX35" fmla="*/ 4635624 w 5653118"/>
                <a:gd name="connsiteY35" fmla="*/ 36605 h 617774"/>
                <a:gd name="connsiteX36" fmla="*/ 4698377 w 5653118"/>
                <a:gd name="connsiteY36" fmla="*/ 184523 h 617774"/>
                <a:gd name="connsiteX37" fmla="*/ 4801471 w 5653118"/>
                <a:gd name="connsiteY37" fmla="*/ 36605 h 617774"/>
                <a:gd name="connsiteX38" fmla="*/ 4837330 w 5653118"/>
                <a:gd name="connsiteY38" fmla="*/ 189005 h 617774"/>
                <a:gd name="connsiteX39" fmla="*/ 4944906 w 5653118"/>
                <a:gd name="connsiteY39" fmla="*/ 23158 h 617774"/>
                <a:gd name="connsiteX40" fmla="*/ 4985247 w 5653118"/>
                <a:gd name="connsiteY40" fmla="*/ 171076 h 617774"/>
                <a:gd name="connsiteX41" fmla="*/ 5097306 w 5653118"/>
                <a:gd name="connsiteY41" fmla="*/ 50052 h 617774"/>
                <a:gd name="connsiteX42" fmla="*/ 5142130 w 5653118"/>
                <a:gd name="connsiteY42" fmla="*/ 180041 h 617774"/>
                <a:gd name="connsiteX43" fmla="*/ 5304692 w 5653118"/>
                <a:gd name="connsiteY43" fmla="*/ 74914 h 617774"/>
                <a:gd name="connsiteX44" fmla="*/ 5653118 w 5653118"/>
                <a:gd name="connsiteY44" fmla="*/ 561041 h 617774"/>
                <a:gd name="connsiteX0" fmla="*/ 0 w 5653118"/>
                <a:gd name="connsiteY0" fmla="*/ 644668 h 644669"/>
                <a:gd name="connsiteX1" fmla="*/ 258980 w 5653118"/>
                <a:gd name="connsiteY1" fmla="*/ 175695 h 644669"/>
                <a:gd name="connsiteX2" fmla="*/ 525306 w 5653118"/>
                <a:gd name="connsiteY2" fmla="*/ 54534 h 644669"/>
                <a:gd name="connsiteX3" fmla="*/ 713565 w 5653118"/>
                <a:gd name="connsiteY3" fmla="*/ 184522 h 644669"/>
                <a:gd name="connsiteX4" fmla="*/ 973541 w 5653118"/>
                <a:gd name="connsiteY4" fmla="*/ 63498 h 644669"/>
                <a:gd name="connsiteX5" fmla="*/ 1125941 w 5653118"/>
                <a:gd name="connsiteY5" fmla="*/ 189004 h 644669"/>
                <a:gd name="connsiteX6" fmla="*/ 1367988 w 5653118"/>
                <a:gd name="connsiteY6" fmla="*/ 72463 h 644669"/>
                <a:gd name="connsiteX7" fmla="*/ 1551765 w 5653118"/>
                <a:gd name="connsiteY7" fmla="*/ 193487 h 644669"/>
                <a:gd name="connsiteX8" fmla="*/ 1878977 w 5653118"/>
                <a:gd name="connsiteY8" fmla="*/ 206934 h 644669"/>
                <a:gd name="connsiteX9" fmla="*/ 2179294 w 5653118"/>
                <a:gd name="connsiteY9" fmla="*/ 67981 h 644669"/>
                <a:gd name="connsiteX10" fmla="*/ 2605118 w 5653118"/>
                <a:gd name="connsiteY10" fmla="*/ 54534 h 644669"/>
                <a:gd name="connsiteX11" fmla="*/ 2757518 w 5653118"/>
                <a:gd name="connsiteY11" fmla="*/ 233828 h 644669"/>
                <a:gd name="connsiteX12" fmla="*/ 2941294 w 5653118"/>
                <a:gd name="connsiteY12" fmla="*/ 229345 h 644669"/>
                <a:gd name="connsiteX13" fmla="*/ 3044388 w 5653118"/>
                <a:gd name="connsiteY13" fmla="*/ 76945 h 644669"/>
                <a:gd name="connsiteX14" fmla="*/ 3107141 w 5653118"/>
                <a:gd name="connsiteY14" fmla="*/ 215898 h 644669"/>
                <a:gd name="connsiteX15" fmla="*/ 3205753 w 5653118"/>
                <a:gd name="connsiteY15" fmla="*/ 72463 h 644669"/>
                <a:gd name="connsiteX16" fmla="*/ 3255059 w 5653118"/>
                <a:gd name="connsiteY16" fmla="*/ 202451 h 644669"/>
                <a:gd name="connsiteX17" fmla="*/ 3358153 w 5653118"/>
                <a:gd name="connsiteY17" fmla="*/ 59016 h 644669"/>
                <a:gd name="connsiteX18" fmla="*/ 3394012 w 5653118"/>
                <a:gd name="connsiteY18" fmla="*/ 189004 h 644669"/>
                <a:gd name="connsiteX19" fmla="*/ 3479177 w 5653118"/>
                <a:gd name="connsiteY19" fmla="*/ 85910 h 644669"/>
                <a:gd name="connsiteX20" fmla="*/ 3537447 w 5653118"/>
                <a:gd name="connsiteY20" fmla="*/ 220381 h 644669"/>
                <a:gd name="connsiteX21" fmla="*/ 3640541 w 5653118"/>
                <a:gd name="connsiteY21" fmla="*/ 67981 h 644669"/>
                <a:gd name="connsiteX22" fmla="*/ 3680883 w 5653118"/>
                <a:gd name="connsiteY22" fmla="*/ 220381 h 644669"/>
                <a:gd name="connsiteX23" fmla="*/ 3766047 w 5653118"/>
                <a:gd name="connsiteY23" fmla="*/ 67981 h 644669"/>
                <a:gd name="connsiteX24" fmla="*/ 3833283 w 5653118"/>
                <a:gd name="connsiteY24" fmla="*/ 229345 h 644669"/>
                <a:gd name="connsiteX25" fmla="*/ 3927412 w 5653118"/>
                <a:gd name="connsiteY25" fmla="*/ 67981 h 644669"/>
                <a:gd name="connsiteX26" fmla="*/ 3967753 w 5653118"/>
                <a:gd name="connsiteY26" fmla="*/ 215898 h 644669"/>
                <a:gd name="connsiteX27" fmla="*/ 4066365 w 5653118"/>
                <a:gd name="connsiteY27" fmla="*/ 67981 h 644669"/>
                <a:gd name="connsiteX28" fmla="*/ 4115671 w 5653118"/>
                <a:gd name="connsiteY28" fmla="*/ 229345 h 644669"/>
                <a:gd name="connsiteX29" fmla="*/ 4209800 w 5653118"/>
                <a:gd name="connsiteY29" fmla="*/ 76945 h 644669"/>
                <a:gd name="connsiteX30" fmla="*/ 4254624 w 5653118"/>
                <a:gd name="connsiteY30" fmla="*/ 197969 h 644669"/>
                <a:gd name="connsiteX31" fmla="*/ 4353236 w 5653118"/>
                <a:gd name="connsiteY31" fmla="*/ 59016 h 644669"/>
                <a:gd name="connsiteX32" fmla="*/ 4393577 w 5653118"/>
                <a:gd name="connsiteY32" fmla="*/ 193487 h 644669"/>
                <a:gd name="connsiteX33" fmla="*/ 4496671 w 5653118"/>
                <a:gd name="connsiteY33" fmla="*/ 72463 h 644669"/>
                <a:gd name="connsiteX34" fmla="*/ 4545977 w 5653118"/>
                <a:gd name="connsiteY34" fmla="*/ 220381 h 644669"/>
                <a:gd name="connsiteX35" fmla="*/ 4635624 w 5653118"/>
                <a:gd name="connsiteY35" fmla="*/ 63498 h 644669"/>
                <a:gd name="connsiteX36" fmla="*/ 4698377 w 5653118"/>
                <a:gd name="connsiteY36" fmla="*/ 211416 h 644669"/>
                <a:gd name="connsiteX37" fmla="*/ 4801471 w 5653118"/>
                <a:gd name="connsiteY37" fmla="*/ 63498 h 644669"/>
                <a:gd name="connsiteX38" fmla="*/ 4837330 w 5653118"/>
                <a:gd name="connsiteY38" fmla="*/ 215898 h 644669"/>
                <a:gd name="connsiteX39" fmla="*/ 4944906 w 5653118"/>
                <a:gd name="connsiteY39" fmla="*/ 50051 h 644669"/>
                <a:gd name="connsiteX40" fmla="*/ 4985247 w 5653118"/>
                <a:gd name="connsiteY40" fmla="*/ 197969 h 644669"/>
                <a:gd name="connsiteX41" fmla="*/ 5097306 w 5653118"/>
                <a:gd name="connsiteY41" fmla="*/ 76945 h 644669"/>
                <a:gd name="connsiteX42" fmla="*/ 5142130 w 5653118"/>
                <a:gd name="connsiteY42" fmla="*/ 206934 h 644669"/>
                <a:gd name="connsiteX43" fmla="*/ 5304692 w 5653118"/>
                <a:gd name="connsiteY43" fmla="*/ 101807 h 644669"/>
                <a:gd name="connsiteX44" fmla="*/ 5653118 w 5653118"/>
                <a:gd name="connsiteY44" fmla="*/ 587934 h 644669"/>
                <a:gd name="connsiteX0" fmla="*/ 0 w 5716618"/>
                <a:gd name="connsiteY0" fmla="*/ 724111 h 724111"/>
                <a:gd name="connsiteX1" fmla="*/ 322480 w 5716618"/>
                <a:gd name="connsiteY1" fmla="*/ 175695 h 724111"/>
                <a:gd name="connsiteX2" fmla="*/ 588806 w 5716618"/>
                <a:gd name="connsiteY2" fmla="*/ 54534 h 724111"/>
                <a:gd name="connsiteX3" fmla="*/ 777065 w 5716618"/>
                <a:gd name="connsiteY3" fmla="*/ 184522 h 724111"/>
                <a:gd name="connsiteX4" fmla="*/ 1037041 w 5716618"/>
                <a:gd name="connsiteY4" fmla="*/ 63498 h 724111"/>
                <a:gd name="connsiteX5" fmla="*/ 1189441 w 5716618"/>
                <a:gd name="connsiteY5" fmla="*/ 189004 h 724111"/>
                <a:gd name="connsiteX6" fmla="*/ 1431488 w 5716618"/>
                <a:gd name="connsiteY6" fmla="*/ 72463 h 724111"/>
                <a:gd name="connsiteX7" fmla="*/ 1615265 w 5716618"/>
                <a:gd name="connsiteY7" fmla="*/ 193487 h 724111"/>
                <a:gd name="connsiteX8" fmla="*/ 1942477 w 5716618"/>
                <a:gd name="connsiteY8" fmla="*/ 206934 h 724111"/>
                <a:gd name="connsiteX9" fmla="*/ 2242794 w 5716618"/>
                <a:gd name="connsiteY9" fmla="*/ 67981 h 724111"/>
                <a:gd name="connsiteX10" fmla="*/ 2668618 w 5716618"/>
                <a:gd name="connsiteY10" fmla="*/ 54534 h 724111"/>
                <a:gd name="connsiteX11" fmla="*/ 2821018 w 5716618"/>
                <a:gd name="connsiteY11" fmla="*/ 233828 h 724111"/>
                <a:gd name="connsiteX12" fmla="*/ 3004794 w 5716618"/>
                <a:gd name="connsiteY12" fmla="*/ 229345 h 724111"/>
                <a:gd name="connsiteX13" fmla="*/ 3107888 w 5716618"/>
                <a:gd name="connsiteY13" fmla="*/ 76945 h 724111"/>
                <a:gd name="connsiteX14" fmla="*/ 3170641 w 5716618"/>
                <a:gd name="connsiteY14" fmla="*/ 215898 h 724111"/>
                <a:gd name="connsiteX15" fmla="*/ 3269253 w 5716618"/>
                <a:gd name="connsiteY15" fmla="*/ 72463 h 724111"/>
                <a:gd name="connsiteX16" fmla="*/ 3318559 w 5716618"/>
                <a:gd name="connsiteY16" fmla="*/ 202451 h 724111"/>
                <a:gd name="connsiteX17" fmla="*/ 3421653 w 5716618"/>
                <a:gd name="connsiteY17" fmla="*/ 59016 h 724111"/>
                <a:gd name="connsiteX18" fmla="*/ 3457512 w 5716618"/>
                <a:gd name="connsiteY18" fmla="*/ 189004 h 724111"/>
                <a:gd name="connsiteX19" fmla="*/ 3542677 w 5716618"/>
                <a:gd name="connsiteY19" fmla="*/ 85910 h 724111"/>
                <a:gd name="connsiteX20" fmla="*/ 3600947 w 5716618"/>
                <a:gd name="connsiteY20" fmla="*/ 220381 h 724111"/>
                <a:gd name="connsiteX21" fmla="*/ 3704041 w 5716618"/>
                <a:gd name="connsiteY21" fmla="*/ 67981 h 724111"/>
                <a:gd name="connsiteX22" fmla="*/ 3744383 w 5716618"/>
                <a:gd name="connsiteY22" fmla="*/ 220381 h 724111"/>
                <a:gd name="connsiteX23" fmla="*/ 3829547 w 5716618"/>
                <a:gd name="connsiteY23" fmla="*/ 67981 h 724111"/>
                <a:gd name="connsiteX24" fmla="*/ 3896783 w 5716618"/>
                <a:gd name="connsiteY24" fmla="*/ 229345 h 724111"/>
                <a:gd name="connsiteX25" fmla="*/ 3990912 w 5716618"/>
                <a:gd name="connsiteY25" fmla="*/ 67981 h 724111"/>
                <a:gd name="connsiteX26" fmla="*/ 4031253 w 5716618"/>
                <a:gd name="connsiteY26" fmla="*/ 215898 h 724111"/>
                <a:gd name="connsiteX27" fmla="*/ 4129865 w 5716618"/>
                <a:gd name="connsiteY27" fmla="*/ 67981 h 724111"/>
                <a:gd name="connsiteX28" fmla="*/ 4179171 w 5716618"/>
                <a:gd name="connsiteY28" fmla="*/ 229345 h 724111"/>
                <a:gd name="connsiteX29" fmla="*/ 4273300 w 5716618"/>
                <a:gd name="connsiteY29" fmla="*/ 76945 h 724111"/>
                <a:gd name="connsiteX30" fmla="*/ 4318124 w 5716618"/>
                <a:gd name="connsiteY30" fmla="*/ 197969 h 724111"/>
                <a:gd name="connsiteX31" fmla="*/ 4416736 w 5716618"/>
                <a:gd name="connsiteY31" fmla="*/ 59016 h 724111"/>
                <a:gd name="connsiteX32" fmla="*/ 4457077 w 5716618"/>
                <a:gd name="connsiteY32" fmla="*/ 193487 h 724111"/>
                <a:gd name="connsiteX33" fmla="*/ 4560171 w 5716618"/>
                <a:gd name="connsiteY33" fmla="*/ 72463 h 724111"/>
                <a:gd name="connsiteX34" fmla="*/ 4609477 w 5716618"/>
                <a:gd name="connsiteY34" fmla="*/ 220381 h 724111"/>
                <a:gd name="connsiteX35" fmla="*/ 4699124 w 5716618"/>
                <a:gd name="connsiteY35" fmla="*/ 63498 h 724111"/>
                <a:gd name="connsiteX36" fmla="*/ 4761877 w 5716618"/>
                <a:gd name="connsiteY36" fmla="*/ 211416 h 724111"/>
                <a:gd name="connsiteX37" fmla="*/ 4864971 w 5716618"/>
                <a:gd name="connsiteY37" fmla="*/ 63498 h 724111"/>
                <a:gd name="connsiteX38" fmla="*/ 4900830 w 5716618"/>
                <a:gd name="connsiteY38" fmla="*/ 215898 h 724111"/>
                <a:gd name="connsiteX39" fmla="*/ 5008406 w 5716618"/>
                <a:gd name="connsiteY39" fmla="*/ 50051 h 724111"/>
                <a:gd name="connsiteX40" fmla="*/ 5048747 w 5716618"/>
                <a:gd name="connsiteY40" fmla="*/ 197969 h 724111"/>
                <a:gd name="connsiteX41" fmla="*/ 5160806 w 5716618"/>
                <a:gd name="connsiteY41" fmla="*/ 76945 h 724111"/>
                <a:gd name="connsiteX42" fmla="*/ 5205630 w 5716618"/>
                <a:gd name="connsiteY42" fmla="*/ 206934 h 724111"/>
                <a:gd name="connsiteX43" fmla="*/ 5368192 w 5716618"/>
                <a:gd name="connsiteY43" fmla="*/ 101807 h 724111"/>
                <a:gd name="connsiteX44" fmla="*/ 5716618 w 5716618"/>
                <a:gd name="connsiteY44" fmla="*/ 587934 h 724111"/>
                <a:gd name="connsiteX0" fmla="*/ 0 w 5716618"/>
                <a:gd name="connsiteY0" fmla="*/ 768244 h 768244"/>
                <a:gd name="connsiteX1" fmla="*/ 278029 w 5716618"/>
                <a:gd name="connsiteY1" fmla="*/ 175695 h 768244"/>
                <a:gd name="connsiteX2" fmla="*/ 588806 w 5716618"/>
                <a:gd name="connsiteY2" fmla="*/ 98667 h 768244"/>
                <a:gd name="connsiteX3" fmla="*/ 777065 w 5716618"/>
                <a:gd name="connsiteY3" fmla="*/ 228655 h 768244"/>
                <a:gd name="connsiteX4" fmla="*/ 1037041 w 5716618"/>
                <a:gd name="connsiteY4" fmla="*/ 107631 h 768244"/>
                <a:gd name="connsiteX5" fmla="*/ 1189441 w 5716618"/>
                <a:gd name="connsiteY5" fmla="*/ 233137 h 768244"/>
                <a:gd name="connsiteX6" fmla="*/ 1431488 w 5716618"/>
                <a:gd name="connsiteY6" fmla="*/ 116596 h 768244"/>
                <a:gd name="connsiteX7" fmla="*/ 1615265 w 5716618"/>
                <a:gd name="connsiteY7" fmla="*/ 237620 h 768244"/>
                <a:gd name="connsiteX8" fmla="*/ 1942477 w 5716618"/>
                <a:gd name="connsiteY8" fmla="*/ 251067 h 768244"/>
                <a:gd name="connsiteX9" fmla="*/ 2242794 w 5716618"/>
                <a:gd name="connsiteY9" fmla="*/ 112114 h 768244"/>
                <a:gd name="connsiteX10" fmla="*/ 2668618 w 5716618"/>
                <a:gd name="connsiteY10" fmla="*/ 98667 h 768244"/>
                <a:gd name="connsiteX11" fmla="*/ 2821018 w 5716618"/>
                <a:gd name="connsiteY11" fmla="*/ 277961 h 768244"/>
                <a:gd name="connsiteX12" fmla="*/ 3004794 w 5716618"/>
                <a:gd name="connsiteY12" fmla="*/ 273478 h 768244"/>
                <a:gd name="connsiteX13" fmla="*/ 3107888 w 5716618"/>
                <a:gd name="connsiteY13" fmla="*/ 121078 h 768244"/>
                <a:gd name="connsiteX14" fmla="*/ 3170641 w 5716618"/>
                <a:gd name="connsiteY14" fmla="*/ 260031 h 768244"/>
                <a:gd name="connsiteX15" fmla="*/ 3269253 w 5716618"/>
                <a:gd name="connsiteY15" fmla="*/ 116596 h 768244"/>
                <a:gd name="connsiteX16" fmla="*/ 3318559 w 5716618"/>
                <a:gd name="connsiteY16" fmla="*/ 246584 h 768244"/>
                <a:gd name="connsiteX17" fmla="*/ 3421653 w 5716618"/>
                <a:gd name="connsiteY17" fmla="*/ 103149 h 768244"/>
                <a:gd name="connsiteX18" fmla="*/ 3457512 w 5716618"/>
                <a:gd name="connsiteY18" fmla="*/ 233137 h 768244"/>
                <a:gd name="connsiteX19" fmla="*/ 3542677 w 5716618"/>
                <a:gd name="connsiteY19" fmla="*/ 130043 h 768244"/>
                <a:gd name="connsiteX20" fmla="*/ 3600947 w 5716618"/>
                <a:gd name="connsiteY20" fmla="*/ 264514 h 768244"/>
                <a:gd name="connsiteX21" fmla="*/ 3704041 w 5716618"/>
                <a:gd name="connsiteY21" fmla="*/ 112114 h 768244"/>
                <a:gd name="connsiteX22" fmla="*/ 3744383 w 5716618"/>
                <a:gd name="connsiteY22" fmla="*/ 264514 h 768244"/>
                <a:gd name="connsiteX23" fmla="*/ 3829547 w 5716618"/>
                <a:gd name="connsiteY23" fmla="*/ 112114 h 768244"/>
                <a:gd name="connsiteX24" fmla="*/ 3896783 w 5716618"/>
                <a:gd name="connsiteY24" fmla="*/ 273478 h 768244"/>
                <a:gd name="connsiteX25" fmla="*/ 3990912 w 5716618"/>
                <a:gd name="connsiteY25" fmla="*/ 112114 h 768244"/>
                <a:gd name="connsiteX26" fmla="*/ 4031253 w 5716618"/>
                <a:gd name="connsiteY26" fmla="*/ 260031 h 768244"/>
                <a:gd name="connsiteX27" fmla="*/ 4129865 w 5716618"/>
                <a:gd name="connsiteY27" fmla="*/ 112114 h 768244"/>
                <a:gd name="connsiteX28" fmla="*/ 4179171 w 5716618"/>
                <a:gd name="connsiteY28" fmla="*/ 273478 h 768244"/>
                <a:gd name="connsiteX29" fmla="*/ 4273300 w 5716618"/>
                <a:gd name="connsiteY29" fmla="*/ 121078 h 768244"/>
                <a:gd name="connsiteX30" fmla="*/ 4318124 w 5716618"/>
                <a:gd name="connsiteY30" fmla="*/ 242102 h 768244"/>
                <a:gd name="connsiteX31" fmla="*/ 4416736 w 5716618"/>
                <a:gd name="connsiteY31" fmla="*/ 103149 h 768244"/>
                <a:gd name="connsiteX32" fmla="*/ 4457077 w 5716618"/>
                <a:gd name="connsiteY32" fmla="*/ 237620 h 768244"/>
                <a:gd name="connsiteX33" fmla="*/ 4560171 w 5716618"/>
                <a:gd name="connsiteY33" fmla="*/ 116596 h 768244"/>
                <a:gd name="connsiteX34" fmla="*/ 4609477 w 5716618"/>
                <a:gd name="connsiteY34" fmla="*/ 264514 h 768244"/>
                <a:gd name="connsiteX35" fmla="*/ 4699124 w 5716618"/>
                <a:gd name="connsiteY35" fmla="*/ 107631 h 768244"/>
                <a:gd name="connsiteX36" fmla="*/ 4761877 w 5716618"/>
                <a:gd name="connsiteY36" fmla="*/ 255549 h 768244"/>
                <a:gd name="connsiteX37" fmla="*/ 4864971 w 5716618"/>
                <a:gd name="connsiteY37" fmla="*/ 107631 h 768244"/>
                <a:gd name="connsiteX38" fmla="*/ 4900830 w 5716618"/>
                <a:gd name="connsiteY38" fmla="*/ 260031 h 768244"/>
                <a:gd name="connsiteX39" fmla="*/ 5008406 w 5716618"/>
                <a:gd name="connsiteY39" fmla="*/ 94184 h 768244"/>
                <a:gd name="connsiteX40" fmla="*/ 5048747 w 5716618"/>
                <a:gd name="connsiteY40" fmla="*/ 242102 h 768244"/>
                <a:gd name="connsiteX41" fmla="*/ 5160806 w 5716618"/>
                <a:gd name="connsiteY41" fmla="*/ 121078 h 768244"/>
                <a:gd name="connsiteX42" fmla="*/ 5205630 w 5716618"/>
                <a:gd name="connsiteY42" fmla="*/ 251067 h 768244"/>
                <a:gd name="connsiteX43" fmla="*/ 5368192 w 5716618"/>
                <a:gd name="connsiteY43" fmla="*/ 145940 h 768244"/>
                <a:gd name="connsiteX44" fmla="*/ 5716618 w 5716618"/>
                <a:gd name="connsiteY44" fmla="*/ 632067 h 768244"/>
                <a:gd name="connsiteX0" fmla="*/ 0 w 5716618"/>
                <a:gd name="connsiteY0" fmla="*/ 697218 h 697218"/>
                <a:gd name="connsiteX1" fmla="*/ 278029 w 5716618"/>
                <a:gd name="connsiteY1" fmla="*/ 104669 h 697218"/>
                <a:gd name="connsiteX2" fmla="*/ 588806 w 5716618"/>
                <a:gd name="connsiteY2" fmla="*/ 27641 h 697218"/>
                <a:gd name="connsiteX3" fmla="*/ 777065 w 5716618"/>
                <a:gd name="connsiteY3" fmla="*/ 157629 h 697218"/>
                <a:gd name="connsiteX4" fmla="*/ 1037041 w 5716618"/>
                <a:gd name="connsiteY4" fmla="*/ 36605 h 697218"/>
                <a:gd name="connsiteX5" fmla="*/ 1189441 w 5716618"/>
                <a:gd name="connsiteY5" fmla="*/ 162111 h 697218"/>
                <a:gd name="connsiteX6" fmla="*/ 1431488 w 5716618"/>
                <a:gd name="connsiteY6" fmla="*/ 45570 h 697218"/>
                <a:gd name="connsiteX7" fmla="*/ 1615265 w 5716618"/>
                <a:gd name="connsiteY7" fmla="*/ 166594 h 697218"/>
                <a:gd name="connsiteX8" fmla="*/ 1942477 w 5716618"/>
                <a:gd name="connsiteY8" fmla="*/ 180041 h 697218"/>
                <a:gd name="connsiteX9" fmla="*/ 2242794 w 5716618"/>
                <a:gd name="connsiteY9" fmla="*/ 41088 h 697218"/>
                <a:gd name="connsiteX10" fmla="*/ 2668618 w 5716618"/>
                <a:gd name="connsiteY10" fmla="*/ 27641 h 697218"/>
                <a:gd name="connsiteX11" fmla="*/ 2821018 w 5716618"/>
                <a:gd name="connsiteY11" fmla="*/ 206935 h 697218"/>
                <a:gd name="connsiteX12" fmla="*/ 3004794 w 5716618"/>
                <a:gd name="connsiteY12" fmla="*/ 202452 h 697218"/>
                <a:gd name="connsiteX13" fmla="*/ 3107888 w 5716618"/>
                <a:gd name="connsiteY13" fmla="*/ 50052 h 697218"/>
                <a:gd name="connsiteX14" fmla="*/ 3170641 w 5716618"/>
                <a:gd name="connsiteY14" fmla="*/ 189005 h 697218"/>
                <a:gd name="connsiteX15" fmla="*/ 3269253 w 5716618"/>
                <a:gd name="connsiteY15" fmla="*/ 45570 h 697218"/>
                <a:gd name="connsiteX16" fmla="*/ 3318559 w 5716618"/>
                <a:gd name="connsiteY16" fmla="*/ 175558 h 697218"/>
                <a:gd name="connsiteX17" fmla="*/ 3421653 w 5716618"/>
                <a:gd name="connsiteY17" fmla="*/ 32123 h 697218"/>
                <a:gd name="connsiteX18" fmla="*/ 3457512 w 5716618"/>
                <a:gd name="connsiteY18" fmla="*/ 162111 h 697218"/>
                <a:gd name="connsiteX19" fmla="*/ 3542677 w 5716618"/>
                <a:gd name="connsiteY19" fmla="*/ 59017 h 697218"/>
                <a:gd name="connsiteX20" fmla="*/ 3600947 w 5716618"/>
                <a:gd name="connsiteY20" fmla="*/ 193488 h 697218"/>
                <a:gd name="connsiteX21" fmla="*/ 3704041 w 5716618"/>
                <a:gd name="connsiteY21" fmla="*/ 41088 h 697218"/>
                <a:gd name="connsiteX22" fmla="*/ 3744383 w 5716618"/>
                <a:gd name="connsiteY22" fmla="*/ 193488 h 697218"/>
                <a:gd name="connsiteX23" fmla="*/ 3829547 w 5716618"/>
                <a:gd name="connsiteY23" fmla="*/ 41088 h 697218"/>
                <a:gd name="connsiteX24" fmla="*/ 3896783 w 5716618"/>
                <a:gd name="connsiteY24" fmla="*/ 202452 h 697218"/>
                <a:gd name="connsiteX25" fmla="*/ 3990912 w 5716618"/>
                <a:gd name="connsiteY25" fmla="*/ 41088 h 697218"/>
                <a:gd name="connsiteX26" fmla="*/ 4031253 w 5716618"/>
                <a:gd name="connsiteY26" fmla="*/ 189005 h 697218"/>
                <a:gd name="connsiteX27" fmla="*/ 4129865 w 5716618"/>
                <a:gd name="connsiteY27" fmla="*/ 41088 h 697218"/>
                <a:gd name="connsiteX28" fmla="*/ 4179171 w 5716618"/>
                <a:gd name="connsiteY28" fmla="*/ 202452 h 697218"/>
                <a:gd name="connsiteX29" fmla="*/ 4273300 w 5716618"/>
                <a:gd name="connsiteY29" fmla="*/ 50052 h 697218"/>
                <a:gd name="connsiteX30" fmla="*/ 4318124 w 5716618"/>
                <a:gd name="connsiteY30" fmla="*/ 171076 h 697218"/>
                <a:gd name="connsiteX31" fmla="*/ 4416736 w 5716618"/>
                <a:gd name="connsiteY31" fmla="*/ 32123 h 697218"/>
                <a:gd name="connsiteX32" fmla="*/ 4457077 w 5716618"/>
                <a:gd name="connsiteY32" fmla="*/ 166594 h 697218"/>
                <a:gd name="connsiteX33" fmla="*/ 4560171 w 5716618"/>
                <a:gd name="connsiteY33" fmla="*/ 45570 h 697218"/>
                <a:gd name="connsiteX34" fmla="*/ 4609477 w 5716618"/>
                <a:gd name="connsiteY34" fmla="*/ 193488 h 697218"/>
                <a:gd name="connsiteX35" fmla="*/ 4699124 w 5716618"/>
                <a:gd name="connsiteY35" fmla="*/ 36605 h 697218"/>
                <a:gd name="connsiteX36" fmla="*/ 4761877 w 5716618"/>
                <a:gd name="connsiteY36" fmla="*/ 184523 h 697218"/>
                <a:gd name="connsiteX37" fmla="*/ 4864971 w 5716618"/>
                <a:gd name="connsiteY37" fmla="*/ 36605 h 697218"/>
                <a:gd name="connsiteX38" fmla="*/ 4900830 w 5716618"/>
                <a:gd name="connsiteY38" fmla="*/ 189005 h 697218"/>
                <a:gd name="connsiteX39" fmla="*/ 5008406 w 5716618"/>
                <a:gd name="connsiteY39" fmla="*/ 23158 h 697218"/>
                <a:gd name="connsiteX40" fmla="*/ 5048747 w 5716618"/>
                <a:gd name="connsiteY40" fmla="*/ 171076 h 697218"/>
                <a:gd name="connsiteX41" fmla="*/ 5160806 w 5716618"/>
                <a:gd name="connsiteY41" fmla="*/ 50052 h 697218"/>
                <a:gd name="connsiteX42" fmla="*/ 5205630 w 5716618"/>
                <a:gd name="connsiteY42" fmla="*/ 180041 h 697218"/>
                <a:gd name="connsiteX43" fmla="*/ 5368192 w 5716618"/>
                <a:gd name="connsiteY43" fmla="*/ 74914 h 697218"/>
                <a:gd name="connsiteX44" fmla="*/ 5716618 w 5716618"/>
                <a:gd name="connsiteY44" fmla="*/ 561041 h 697218"/>
                <a:gd name="connsiteX0" fmla="*/ 0 w 5645498"/>
                <a:gd name="connsiteY0" fmla="*/ 697574 h 697574"/>
                <a:gd name="connsiteX1" fmla="*/ 278029 w 5645498"/>
                <a:gd name="connsiteY1" fmla="*/ 105025 h 697574"/>
                <a:gd name="connsiteX2" fmla="*/ 588806 w 5645498"/>
                <a:gd name="connsiteY2" fmla="*/ 27997 h 697574"/>
                <a:gd name="connsiteX3" fmla="*/ 777065 w 5645498"/>
                <a:gd name="connsiteY3" fmla="*/ 157985 h 697574"/>
                <a:gd name="connsiteX4" fmla="*/ 1037041 w 5645498"/>
                <a:gd name="connsiteY4" fmla="*/ 36961 h 697574"/>
                <a:gd name="connsiteX5" fmla="*/ 1189441 w 5645498"/>
                <a:gd name="connsiteY5" fmla="*/ 162467 h 697574"/>
                <a:gd name="connsiteX6" fmla="*/ 1431488 w 5645498"/>
                <a:gd name="connsiteY6" fmla="*/ 45926 h 697574"/>
                <a:gd name="connsiteX7" fmla="*/ 1615265 w 5645498"/>
                <a:gd name="connsiteY7" fmla="*/ 166950 h 697574"/>
                <a:gd name="connsiteX8" fmla="*/ 1942477 w 5645498"/>
                <a:gd name="connsiteY8" fmla="*/ 180397 h 697574"/>
                <a:gd name="connsiteX9" fmla="*/ 2242794 w 5645498"/>
                <a:gd name="connsiteY9" fmla="*/ 41444 h 697574"/>
                <a:gd name="connsiteX10" fmla="*/ 2668618 w 5645498"/>
                <a:gd name="connsiteY10" fmla="*/ 27997 h 697574"/>
                <a:gd name="connsiteX11" fmla="*/ 2821018 w 5645498"/>
                <a:gd name="connsiteY11" fmla="*/ 207291 h 697574"/>
                <a:gd name="connsiteX12" fmla="*/ 3004794 w 5645498"/>
                <a:gd name="connsiteY12" fmla="*/ 202808 h 697574"/>
                <a:gd name="connsiteX13" fmla="*/ 3107888 w 5645498"/>
                <a:gd name="connsiteY13" fmla="*/ 50408 h 697574"/>
                <a:gd name="connsiteX14" fmla="*/ 3170641 w 5645498"/>
                <a:gd name="connsiteY14" fmla="*/ 189361 h 697574"/>
                <a:gd name="connsiteX15" fmla="*/ 3269253 w 5645498"/>
                <a:gd name="connsiteY15" fmla="*/ 45926 h 697574"/>
                <a:gd name="connsiteX16" fmla="*/ 3318559 w 5645498"/>
                <a:gd name="connsiteY16" fmla="*/ 175914 h 697574"/>
                <a:gd name="connsiteX17" fmla="*/ 3421653 w 5645498"/>
                <a:gd name="connsiteY17" fmla="*/ 32479 h 697574"/>
                <a:gd name="connsiteX18" fmla="*/ 3457512 w 5645498"/>
                <a:gd name="connsiteY18" fmla="*/ 162467 h 697574"/>
                <a:gd name="connsiteX19" fmla="*/ 3542677 w 5645498"/>
                <a:gd name="connsiteY19" fmla="*/ 59373 h 697574"/>
                <a:gd name="connsiteX20" fmla="*/ 3600947 w 5645498"/>
                <a:gd name="connsiteY20" fmla="*/ 193844 h 697574"/>
                <a:gd name="connsiteX21" fmla="*/ 3704041 w 5645498"/>
                <a:gd name="connsiteY21" fmla="*/ 41444 h 697574"/>
                <a:gd name="connsiteX22" fmla="*/ 3744383 w 5645498"/>
                <a:gd name="connsiteY22" fmla="*/ 193844 h 697574"/>
                <a:gd name="connsiteX23" fmla="*/ 3829547 w 5645498"/>
                <a:gd name="connsiteY23" fmla="*/ 41444 h 697574"/>
                <a:gd name="connsiteX24" fmla="*/ 3896783 w 5645498"/>
                <a:gd name="connsiteY24" fmla="*/ 202808 h 697574"/>
                <a:gd name="connsiteX25" fmla="*/ 3990912 w 5645498"/>
                <a:gd name="connsiteY25" fmla="*/ 41444 h 697574"/>
                <a:gd name="connsiteX26" fmla="*/ 4031253 w 5645498"/>
                <a:gd name="connsiteY26" fmla="*/ 189361 h 697574"/>
                <a:gd name="connsiteX27" fmla="*/ 4129865 w 5645498"/>
                <a:gd name="connsiteY27" fmla="*/ 41444 h 697574"/>
                <a:gd name="connsiteX28" fmla="*/ 4179171 w 5645498"/>
                <a:gd name="connsiteY28" fmla="*/ 202808 h 697574"/>
                <a:gd name="connsiteX29" fmla="*/ 4273300 w 5645498"/>
                <a:gd name="connsiteY29" fmla="*/ 50408 h 697574"/>
                <a:gd name="connsiteX30" fmla="*/ 4318124 w 5645498"/>
                <a:gd name="connsiteY30" fmla="*/ 171432 h 697574"/>
                <a:gd name="connsiteX31" fmla="*/ 4416736 w 5645498"/>
                <a:gd name="connsiteY31" fmla="*/ 32479 h 697574"/>
                <a:gd name="connsiteX32" fmla="*/ 4457077 w 5645498"/>
                <a:gd name="connsiteY32" fmla="*/ 166950 h 697574"/>
                <a:gd name="connsiteX33" fmla="*/ 4560171 w 5645498"/>
                <a:gd name="connsiteY33" fmla="*/ 45926 h 697574"/>
                <a:gd name="connsiteX34" fmla="*/ 4609477 w 5645498"/>
                <a:gd name="connsiteY34" fmla="*/ 193844 h 697574"/>
                <a:gd name="connsiteX35" fmla="*/ 4699124 w 5645498"/>
                <a:gd name="connsiteY35" fmla="*/ 36961 h 697574"/>
                <a:gd name="connsiteX36" fmla="*/ 4761877 w 5645498"/>
                <a:gd name="connsiteY36" fmla="*/ 184879 h 697574"/>
                <a:gd name="connsiteX37" fmla="*/ 4864971 w 5645498"/>
                <a:gd name="connsiteY37" fmla="*/ 36961 h 697574"/>
                <a:gd name="connsiteX38" fmla="*/ 4900830 w 5645498"/>
                <a:gd name="connsiteY38" fmla="*/ 189361 h 697574"/>
                <a:gd name="connsiteX39" fmla="*/ 5008406 w 5645498"/>
                <a:gd name="connsiteY39" fmla="*/ 23514 h 697574"/>
                <a:gd name="connsiteX40" fmla="*/ 5048747 w 5645498"/>
                <a:gd name="connsiteY40" fmla="*/ 171432 h 697574"/>
                <a:gd name="connsiteX41" fmla="*/ 5160806 w 5645498"/>
                <a:gd name="connsiteY41" fmla="*/ 50408 h 697574"/>
                <a:gd name="connsiteX42" fmla="*/ 5205630 w 5645498"/>
                <a:gd name="connsiteY42" fmla="*/ 180397 h 697574"/>
                <a:gd name="connsiteX43" fmla="*/ 5368192 w 5645498"/>
                <a:gd name="connsiteY43" fmla="*/ 75270 h 697574"/>
                <a:gd name="connsiteX44" fmla="*/ 5645498 w 5645498"/>
                <a:gd name="connsiteY44" fmla="*/ 632012 h 697574"/>
                <a:gd name="connsiteX0" fmla="*/ 0 w 5645498"/>
                <a:gd name="connsiteY0" fmla="*/ 697572 h 697572"/>
                <a:gd name="connsiteX1" fmla="*/ 278029 w 5645498"/>
                <a:gd name="connsiteY1" fmla="*/ 105023 h 697572"/>
                <a:gd name="connsiteX2" fmla="*/ 588806 w 5645498"/>
                <a:gd name="connsiteY2" fmla="*/ 27995 h 697572"/>
                <a:gd name="connsiteX3" fmla="*/ 777065 w 5645498"/>
                <a:gd name="connsiteY3" fmla="*/ 157983 h 697572"/>
                <a:gd name="connsiteX4" fmla="*/ 1037041 w 5645498"/>
                <a:gd name="connsiteY4" fmla="*/ 36959 h 697572"/>
                <a:gd name="connsiteX5" fmla="*/ 1189441 w 5645498"/>
                <a:gd name="connsiteY5" fmla="*/ 162465 h 697572"/>
                <a:gd name="connsiteX6" fmla="*/ 1431488 w 5645498"/>
                <a:gd name="connsiteY6" fmla="*/ 45924 h 697572"/>
                <a:gd name="connsiteX7" fmla="*/ 1615265 w 5645498"/>
                <a:gd name="connsiteY7" fmla="*/ 166948 h 697572"/>
                <a:gd name="connsiteX8" fmla="*/ 1942477 w 5645498"/>
                <a:gd name="connsiteY8" fmla="*/ 180395 h 697572"/>
                <a:gd name="connsiteX9" fmla="*/ 2242794 w 5645498"/>
                <a:gd name="connsiteY9" fmla="*/ 41442 h 697572"/>
                <a:gd name="connsiteX10" fmla="*/ 2668618 w 5645498"/>
                <a:gd name="connsiteY10" fmla="*/ 27995 h 697572"/>
                <a:gd name="connsiteX11" fmla="*/ 2821018 w 5645498"/>
                <a:gd name="connsiteY11" fmla="*/ 207289 h 697572"/>
                <a:gd name="connsiteX12" fmla="*/ 3004794 w 5645498"/>
                <a:gd name="connsiteY12" fmla="*/ 202806 h 697572"/>
                <a:gd name="connsiteX13" fmla="*/ 3107888 w 5645498"/>
                <a:gd name="connsiteY13" fmla="*/ 50406 h 697572"/>
                <a:gd name="connsiteX14" fmla="*/ 3170641 w 5645498"/>
                <a:gd name="connsiteY14" fmla="*/ 189359 h 697572"/>
                <a:gd name="connsiteX15" fmla="*/ 3269253 w 5645498"/>
                <a:gd name="connsiteY15" fmla="*/ 45924 h 697572"/>
                <a:gd name="connsiteX16" fmla="*/ 3318559 w 5645498"/>
                <a:gd name="connsiteY16" fmla="*/ 175912 h 697572"/>
                <a:gd name="connsiteX17" fmla="*/ 3421653 w 5645498"/>
                <a:gd name="connsiteY17" fmla="*/ 32477 h 697572"/>
                <a:gd name="connsiteX18" fmla="*/ 3457512 w 5645498"/>
                <a:gd name="connsiteY18" fmla="*/ 162465 h 697572"/>
                <a:gd name="connsiteX19" fmla="*/ 3542677 w 5645498"/>
                <a:gd name="connsiteY19" fmla="*/ 59371 h 697572"/>
                <a:gd name="connsiteX20" fmla="*/ 3600947 w 5645498"/>
                <a:gd name="connsiteY20" fmla="*/ 193842 h 697572"/>
                <a:gd name="connsiteX21" fmla="*/ 3704041 w 5645498"/>
                <a:gd name="connsiteY21" fmla="*/ 41442 h 697572"/>
                <a:gd name="connsiteX22" fmla="*/ 3744383 w 5645498"/>
                <a:gd name="connsiteY22" fmla="*/ 193842 h 697572"/>
                <a:gd name="connsiteX23" fmla="*/ 3829547 w 5645498"/>
                <a:gd name="connsiteY23" fmla="*/ 41442 h 697572"/>
                <a:gd name="connsiteX24" fmla="*/ 3896783 w 5645498"/>
                <a:gd name="connsiteY24" fmla="*/ 202806 h 697572"/>
                <a:gd name="connsiteX25" fmla="*/ 3990912 w 5645498"/>
                <a:gd name="connsiteY25" fmla="*/ 41442 h 697572"/>
                <a:gd name="connsiteX26" fmla="*/ 4031253 w 5645498"/>
                <a:gd name="connsiteY26" fmla="*/ 189359 h 697572"/>
                <a:gd name="connsiteX27" fmla="*/ 4129865 w 5645498"/>
                <a:gd name="connsiteY27" fmla="*/ 41442 h 697572"/>
                <a:gd name="connsiteX28" fmla="*/ 4179171 w 5645498"/>
                <a:gd name="connsiteY28" fmla="*/ 202806 h 697572"/>
                <a:gd name="connsiteX29" fmla="*/ 4273300 w 5645498"/>
                <a:gd name="connsiteY29" fmla="*/ 50406 h 697572"/>
                <a:gd name="connsiteX30" fmla="*/ 4318124 w 5645498"/>
                <a:gd name="connsiteY30" fmla="*/ 171430 h 697572"/>
                <a:gd name="connsiteX31" fmla="*/ 4416736 w 5645498"/>
                <a:gd name="connsiteY31" fmla="*/ 32477 h 697572"/>
                <a:gd name="connsiteX32" fmla="*/ 4457077 w 5645498"/>
                <a:gd name="connsiteY32" fmla="*/ 166948 h 697572"/>
                <a:gd name="connsiteX33" fmla="*/ 4560171 w 5645498"/>
                <a:gd name="connsiteY33" fmla="*/ 45924 h 697572"/>
                <a:gd name="connsiteX34" fmla="*/ 4609477 w 5645498"/>
                <a:gd name="connsiteY34" fmla="*/ 193842 h 697572"/>
                <a:gd name="connsiteX35" fmla="*/ 4699124 w 5645498"/>
                <a:gd name="connsiteY35" fmla="*/ 36959 h 697572"/>
                <a:gd name="connsiteX36" fmla="*/ 4761877 w 5645498"/>
                <a:gd name="connsiteY36" fmla="*/ 184877 h 697572"/>
                <a:gd name="connsiteX37" fmla="*/ 4864971 w 5645498"/>
                <a:gd name="connsiteY37" fmla="*/ 36959 h 697572"/>
                <a:gd name="connsiteX38" fmla="*/ 4900830 w 5645498"/>
                <a:gd name="connsiteY38" fmla="*/ 189359 h 697572"/>
                <a:gd name="connsiteX39" fmla="*/ 5008406 w 5645498"/>
                <a:gd name="connsiteY39" fmla="*/ 23512 h 697572"/>
                <a:gd name="connsiteX40" fmla="*/ 5048747 w 5645498"/>
                <a:gd name="connsiteY40" fmla="*/ 171430 h 697572"/>
                <a:gd name="connsiteX41" fmla="*/ 5160806 w 5645498"/>
                <a:gd name="connsiteY41" fmla="*/ 50406 h 697572"/>
                <a:gd name="connsiteX42" fmla="*/ 5205630 w 5645498"/>
                <a:gd name="connsiteY42" fmla="*/ 180395 h 697572"/>
                <a:gd name="connsiteX43" fmla="*/ 5368192 w 5645498"/>
                <a:gd name="connsiteY43" fmla="*/ 75268 h 697572"/>
                <a:gd name="connsiteX44" fmla="*/ 5645498 w 5645498"/>
                <a:gd name="connsiteY44" fmla="*/ 632010 h 697572"/>
                <a:gd name="connsiteX0" fmla="*/ 0 w 5645498"/>
                <a:gd name="connsiteY0" fmla="*/ 697574 h 697574"/>
                <a:gd name="connsiteX1" fmla="*/ 278029 w 5645498"/>
                <a:gd name="connsiteY1" fmla="*/ 105025 h 697574"/>
                <a:gd name="connsiteX2" fmla="*/ 588806 w 5645498"/>
                <a:gd name="connsiteY2" fmla="*/ 27997 h 697574"/>
                <a:gd name="connsiteX3" fmla="*/ 777065 w 5645498"/>
                <a:gd name="connsiteY3" fmla="*/ 157985 h 697574"/>
                <a:gd name="connsiteX4" fmla="*/ 1037041 w 5645498"/>
                <a:gd name="connsiteY4" fmla="*/ 36961 h 697574"/>
                <a:gd name="connsiteX5" fmla="*/ 1189441 w 5645498"/>
                <a:gd name="connsiteY5" fmla="*/ 162467 h 697574"/>
                <a:gd name="connsiteX6" fmla="*/ 1431488 w 5645498"/>
                <a:gd name="connsiteY6" fmla="*/ 45926 h 697574"/>
                <a:gd name="connsiteX7" fmla="*/ 1615265 w 5645498"/>
                <a:gd name="connsiteY7" fmla="*/ 166950 h 697574"/>
                <a:gd name="connsiteX8" fmla="*/ 1942477 w 5645498"/>
                <a:gd name="connsiteY8" fmla="*/ 180397 h 697574"/>
                <a:gd name="connsiteX9" fmla="*/ 2242794 w 5645498"/>
                <a:gd name="connsiteY9" fmla="*/ 41444 h 697574"/>
                <a:gd name="connsiteX10" fmla="*/ 2668618 w 5645498"/>
                <a:gd name="connsiteY10" fmla="*/ 27997 h 697574"/>
                <a:gd name="connsiteX11" fmla="*/ 2821018 w 5645498"/>
                <a:gd name="connsiteY11" fmla="*/ 207291 h 697574"/>
                <a:gd name="connsiteX12" fmla="*/ 3004794 w 5645498"/>
                <a:gd name="connsiteY12" fmla="*/ 202808 h 697574"/>
                <a:gd name="connsiteX13" fmla="*/ 3107888 w 5645498"/>
                <a:gd name="connsiteY13" fmla="*/ 50408 h 697574"/>
                <a:gd name="connsiteX14" fmla="*/ 3170641 w 5645498"/>
                <a:gd name="connsiteY14" fmla="*/ 189361 h 697574"/>
                <a:gd name="connsiteX15" fmla="*/ 3269253 w 5645498"/>
                <a:gd name="connsiteY15" fmla="*/ 45926 h 697574"/>
                <a:gd name="connsiteX16" fmla="*/ 3318559 w 5645498"/>
                <a:gd name="connsiteY16" fmla="*/ 175914 h 697574"/>
                <a:gd name="connsiteX17" fmla="*/ 3421653 w 5645498"/>
                <a:gd name="connsiteY17" fmla="*/ 32479 h 697574"/>
                <a:gd name="connsiteX18" fmla="*/ 3457512 w 5645498"/>
                <a:gd name="connsiteY18" fmla="*/ 162467 h 697574"/>
                <a:gd name="connsiteX19" fmla="*/ 3542677 w 5645498"/>
                <a:gd name="connsiteY19" fmla="*/ 59373 h 697574"/>
                <a:gd name="connsiteX20" fmla="*/ 3600947 w 5645498"/>
                <a:gd name="connsiteY20" fmla="*/ 193844 h 697574"/>
                <a:gd name="connsiteX21" fmla="*/ 3704041 w 5645498"/>
                <a:gd name="connsiteY21" fmla="*/ 41444 h 697574"/>
                <a:gd name="connsiteX22" fmla="*/ 3744383 w 5645498"/>
                <a:gd name="connsiteY22" fmla="*/ 193844 h 697574"/>
                <a:gd name="connsiteX23" fmla="*/ 3829547 w 5645498"/>
                <a:gd name="connsiteY23" fmla="*/ 41444 h 697574"/>
                <a:gd name="connsiteX24" fmla="*/ 3896783 w 5645498"/>
                <a:gd name="connsiteY24" fmla="*/ 202808 h 697574"/>
                <a:gd name="connsiteX25" fmla="*/ 3990912 w 5645498"/>
                <a:gd name="connsiteY25" fmla="*/ 41444 h 697574"/>
                <a:gd name="connsiteX26" fmla="*/ 4031253 w 5645498"/>
                <a:gd name="connsiteY26" fmla="*/ 189361 h 697574"/>
                <a:gd name="connsiteX27" fmla="*/ 4129865 w 5645498"/>
                <a:gd name="connsiteY27" fmla="*/ 41444 h 697574"/>
                <a:gd name="connsiteX28" fmla="*/ 4179171 w 5645498"/>
                <a:gd name="connsiteY28" fmla="*/ 202808 h 697574"/>
                <a:gd name="connsiteX29" fmla="*/ 4273300 w 5645498"/>
                <a:gd name="connsiteY29" fmla="*/ 50408 h 697574"/>
                <a:gd name="connsiteX30" fmla="*/ 4318124 w 5645498"/>
                <a:gd name="connsiteY30" fmla="*/ 171432 h 697574"/>
                <a:gd name="connsiteX31" fmla="*/ 4416736 w 5645498"/>
                <a:gd name="connsiteY31" fmla="*/ 32479 h 697574"/>
                <a:gd name="connsiteX32" fmla="*/ 4457077 w 5645498"/>
                <a:gd name="connsiteY32" fmla="*/ 166950 h 697574"/>
                <a:gd name="connsiteX33" fmla="*/ 4560171 w 5645498"/>
                <a:gd name="connsiteY33" fmla="*/ 45926 h 697574"/>
                <a:gd name="connsiteX34" fmla="*/ 4609477 w 5645498"/>
                <a:gd name="connsiteY34" fmla="*/ 193844 h 697574"/>
                <a:gd name="connsiteX35" fmla="*/ 4699124 w 5645498"/>
                <a:gd name="connsiteY35" fmla="*/ 36961 h 697574"/>
                <a:gd name="connsiteX36" fmla="*/ 4761877 w 5645498"/>
                <a:gd name="connsiteY36" fmla="*/ 184879 h 697574"/>
                <a:gd name="connsiteX37" fmla="*/ 4864971 w 5645498"/>
                <a:gd name="connsiteY37" fmla="*/ 36961 h 697574"/>
                <a:gd name="connsiteX38" fmla="*/ 4900830 w 5645498"/>
                <a:gd name="connsiteY38" fmla="*/ 189361 h 697574"/>
                <a:gd name="connsiteX39" fmla="*/ 5008406 w 5645498"/>
                <a:gd name="connsiteY39" fmla="*/ 23514 h 697574"/>
                <a:gd name="connsiteX40" fmla="*/ 5048747 w 5645498"/>
                <a:gd name="connsiteY40" fmla="*/ 171432 h 697574"/>
                <a:gd name="connsiteX41" fmla="*/ 5160806 w 5645498"/>
                <a:gd name="connsiteY41" fmla="*/ 50408 h 697574"/>
                <a:gd name="connsiteX42" fmla="*/ 5205630 w 5645498"/>
                <a:gd name="connsiteY42" fmla="*/ 180397 h 697574"/>
                <a:gd name="connsiteX43" fmla="*/ 5368192 w 5645498"/>
                <a:gd name="connsiteY43" fmla="*/ 75270 h 697574"/>
                <a:gd name="connsiteX44" fmla="*/ 5645498 w 5645498"/>
                <a:gd name="connsiteY44" fmla="*/ 632012 h 69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645498" h="697574">
                  <a:moveTo>
                    <a:pt x="0" y="697574"/>
                  </a:moveTo>
                  <a:cubicBezTo>
                    <a:pt x="220603" y="531623"/>
                    <a:pt x="95228" y="273575"/>
                    <a:pt x="278029" y="105025"/>
                  </a:cubicBezTo>
                  <a:cubicBezTo>
                    <a:pt x="468087" y="148320"/>
                    <a:pt x="505633" y="19170"/>
                    <a:pt x="588806" y="27997"/>
                  </a:cubicBezTo>
                  <a:cubicBezTo>
                    <a:pt x="671979" y="36824"/>
                    <a:pt x="702359" y="156491"/>
                    <a:pt x="777065" y="157985"/>
                  </a:cubicBezTo>
                  <a:cubicBezTo>
                    <a:pt x="851771" y="159479"/>
                    <a:pt x="968312" y="36214"/>
                    <a:pt x="1037041" y="36961"/>
                  </a:cubicBezTo>
                  <a:cubicBezTo>
                    <a:pt x="1105770" y="37708"/>
                    <a:pt x="1123700" y="160973"/>
                    <a:pt x="1189441" y="162467"/>
                  </a:cubicBezTo>
                  <a:cubicBezTo>
                    <a:pt x="1255182" y="163961"/>
                    <a:pt x="1360517" y="45179"/>
                    <a:pt x="1431488" y="45926"/>
                  </a:cubicBezTo>
                  <a:cubicBezTo>
                    <a:pt x="1502459" y="46673"/>
                    <a:pt x="1530100" y="144538"/>
                    <a:pt x="1615265" y="166950"/>
                  </a:cubicBezTo>
                  <a:cubicBezTo>
                    <a:pt x="1700430" y="189362"/>
                    <a:pt x="1837889" y="201315"/>
                    <a:pt x="1942477" y="180397"/>
                  </a:cubicBezTo>
                  <a:cubicBezTo>
                    <a:pt x="2047065" y="159479"/>
                    <a:pt x="2121771" y="66844"/>
                    <a:pt x="2242794" y="41444"/>
                  </a:cubicBezTo>
                  <a:cubicBezTo>
                    <a:pt x="2363818" y="16044"/>
                    <a:pt x="2572247" y="356"/>
                    <a:pt x="2668618" y="27997"/>
                  </a:cubicBezTo>
                  <a:cubicBezTo>
                    <a:pt x="2764989" y="55638"/>
                    <a:pt x="2764989" y="178156"/>
                    <a:pt x="2821018" y="207291"/>
                  </a:cubicBezTo>
                  <a:cubicBezTo>
                    <a:pt x="2877047" y="236426"/>
                    <a:pt x="2956982" y="228955"/>
                    <a:pt x="3004794" y="202808"/>
                  </a:cubicBezTo>
                  <a:cubicBezTo>
                    <a:pt x="3052606" y="176661"/>
                    <a:pt x="3080247" y="52649"/>
                    <a:pt x="3107888" y="50408"/>
                  </a:cubicBezTo>
                  <a:cubicBezTo>
                    <a:pt x="3135529" y="48167"/>
                    <a:pt x="3143747" y="190108"/>
                    <a:pt x="3170641" y="189361"/>
                  </a:cubicBezTo>
                  <a:cubicBezTo>
                    <a:pt x="3197535" y="188614"/>
                    <a:pt x="3244600" y="48167"/>
                    <a:pt x="3269253" y="45926"/>
                  </a:cubicBezTo>
                  <a:cubicBezTo>
                    <a:pt x="3293906" y="43685"/>
                    <a:pt x="3293159" y="178155"/>
                    <a:pt x="3318559" y="175914"/>
                  </a:cubicBezTo>
                  <a:cubicBezTo>
                    <a:pt x="3343959" y="173673"/>
                    <a:pt x="3398494" y="34720"/>
                    <a:pt x="3421653" y="32479"/>
                  </a:cubicBezTo>
                  <a:cubicBezTo>
                    <a:pt x="3444812" y="30238"/>
                    <a:pt x="3437341" y="157985"/>
                    <a:pt x="3457512" y="162467"/>
                  </a:cubicBezTo>
                  <a:cubicBezTo>
                    <a:pt x="3477683" y="166949"/>
                    <a:pt x="3518771" y="54144"/>
                    <a:pt x="3542677" y="59373"/>
                  </a:cubicBezTo>
                  <a:cubicBezTo>
                    <a:pt x="3566583" y="64602"/>
                    <a:pt x="3574053" y="196832"/>
                    <a:pt x="3600947" y="193844"/>
                  </a:cubicBezTo>
                  <a:cubicBezTo>
                    <a:pt x="3627841" y="190856"/>
                    <a:pt x="3680135" y="41444"/>
                    <a:pt x="3704041" y="41444"/>
                  </a:cubicBezTo>
                  <a:cubicBezTo>
                    <a:pt x="3727947" y="41444"/>
                    <a:pt x="3723465" y="193844"/>
                    <a:pt x="3744383" y="193844"/>
                  </a:cubicBezTo>
                  <a:cubicBezTo>
                    <a:pt x="3765301" y="193844"/>
                    <a:pt x="3804147" y="39950"/>
                    <a:pt x="3829547" y="41444"/>
                  </a:cubicBezTo>
                  <a:cubicBezTo>
                    <a:pt x="3854947" y="42938"/>
                    <a:pt x="3869889" y="202808"/>
                    <a:pt x="3896783" y="202808"/>
                  </a:cubicBezTo>
                  <a:cubicBezTo>
                    <a:pt x="3923677" y="202808"/>
                    <a:pt x="3968500" y="43685"/>
                    <a:pt x="3990912" y="41444"/>
                  </a:cubicBezTo>
                  <a:cubicBezTo>
                    <a:pt x="4013324" y="39203"/>
                    <a:pt x="4008094" y="189361"/>
                    <a:pt x="4031253" y="189361"/>
                  </a:cubicBezTo>
                  <a:cubicBezTo>
                    <a:pt x="4054412" y="189361"/>
                    <a:pt x="4105212" y="39203"/>
                    <a:pt x="4129865" y="41444"/>
                  </a:cubicBezTo>
                  <a:cubicBezTo>
                    <a:pt x="4154518" y="43685"/>
                    <a:pt x="4155265" y="201314"/>
                    <a:pt x="4179171" y="202808"/>
                  </a:cubicBezTo>
                  <a:cubicBezTo>
                    <a:pt x="4203077" y="204302"/>
                    <a:pt x="4250141" y="55637"/>
                    <a:pt x="4273300" y="50408"/>
                  </a:cubicBezTo>
                  <a:cubicBezTo>
                    <a:pt x="4296459" y="45179"/>
                    <a:pt x="4294218" y="174420"/>
                    <a:pt x="4318124" y="171432"/>
                  </a:cubicBezTo>
                  <a:cubicBezTo>
                    <a:pt x="4342030" y="168444"/>
                    <a:pt x="4393577" y="33226"/>
                    <a:pt x="4416736" y="32479"/>
                  </a:cubicBezTo>
                  <a:cubicBezTo>
                    <a:pt x="4439895" y="31732"/>
                    <a:pt x="4433171" y="164709"/>
                    <a:pt x="4457077" y="166950"/>
                  </a:cubicBezTo>
                  <a:cubicBezTo>
                    <a:pt x="4480983" y="169191"/>
                    <a:pt x="4534771" y="41444"/>
                    <a:pt x="4560171" y="45926"/>
                  </a:cubicBezTo>
                  <a:cubicBezTo>
                    <a:pt x="4585571" y="50408"/>
                    <a:pt x="4586318" y="195338"/>
                    <a:pt x="4609477" y="193844"/>
                  </a:cubicBezTo>
                  <a:cubicBezTo>
                    <a:pt x="4632636" y="192350"/>
                    <a:pt x="4673724" y="38455"/>
                    <a:pt x="4699124" y="36961"/>
                  </a:cubicBezTo>
                  <a:cubicBezTo>
                    <a:pt x="4724524" y="35467"/>
                    <a:pt x="4734236" y="184879"/>
                    <a:pt x="4761877" y="184879"/>
                  </a:cubicBezTo>
                  <a:cubicBezTo>
                    <a:pt x="4789518" y="184879"/>
                    <a:pt x="4841812" y="36214"/>
                    <a:pt x="4864971" y="36961"/>
                  </a:cubicBezTo>
                  <a:cubicBezTo>
                    <a:pt x="4888130" y="37708"/>
                    <a:pt x="4876924" y="191602"/>
                    <a:pt x="4900830" y="189361"/>
                  </a:cubicBezTo>
                  <a:cubicBezTo>
                    <a:pt x="4924736" y="187120"/>
                    <a:pt x="4983753" y="26502"/>
                    <a:pt x="5008406" y="23514"/>
                  </a:cubicBezTo>
                  <a:cubicBezTo>
                    <a:pt x="5033059" y="20526"/>
                    <a:pt x="5023347" y="166950"/>
                    <a:pt x="5048747" y="171432"/>
                  </a:cubicBezTo>
                  <a:cubicBezTo>
                    <a:pt x="5074147" y="175914"/>
                    <a:pt x="5134659" y="48914"/>
                    <a:pt x="5160806" y="50408"/>
                  </a:cubicBezTo>
                  <a:cubicBezTo>
                    <a:pt x="5186953" y="51902"/>
                    <a:pt x="5171066" y="176253"/>
                    <a:pt x="5205630" y="180397"/>
                  </a:cubicBezTo>
                  <a:cubicBezTo>
                    <a:pt x="5240194" y="184541"/>
                    <a:pt x="5294881" y="1"/>
                    <a:pt x="5368192" y="75270"/>
                  </a:cubicBezTo>
                  <a:cubicBezTo>
                    <a:pt x="5441503" y="150539"/>
                    <a:pt x="5545691" y="341024"/>
                    <a:pt x="5645498" y="632012"/>
                  </a:cubicBezTo>
                </a:path>
              </a:pathLst>
            </a:custGeom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503344"/>
              <a:endParaRPr lang="en-US" sz="2646"/>
            </a:p>
          </p:txBody>
        </p:sp>
        <p:sp>
          <p:nvSpPr>
            <p:cNvPr id="15" name="Cube 14"/>
            <p:cNvSpPr/>
            <p:nvPr/>
          </p:nvSpPr>
          <p:spPr>
            <a:xfrm rot="16200000">
              <a:off x="4578604" y="1036750"/>
              <a:ext cx="360040" cy="288032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 rot="16200000">
              <a:off x="4362580" y="1036750"/>
              <a:ext cx="360040" cy="288032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17" name="Cube 16"/>
            <p:cNvSpPr/>
            <p:nvPr/>
          </p:nvSpPr>
          <p:spPr>
            <a:xfrm rot="16200000">
              <a:off x="4146556" y="1036750"/>
              <a:ext cx="360040" cy="288032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18" name="Cube 17"/>
            <p:cNvSpPr/>
            <p:nvPr/>
          </p:nvSpPr>
          <p:spPr>
            <a:xfrm rot="16200000">
              <a:off x="3930532" y="1036750"/>
              <a:ext cx="360040" cy="288032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 rot="16200000">
              <a:off x="3714508" y="1036750"/>
              <a:ext cx="360040" cy="288032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20" name="Cube 19"/>
            <p:cNvSpPr/>
            <p:nvPr/>
          </p:nvSpPr>
          <p:spPr>
            <a:xfrm rot="16200000">
              <a:off x="3498484" y="1036750"/>
              <a:ext cx="360040" cy="288032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21" name="Cube 20"/>
            <p:cNvSpPr/>
            <p:nvPr/>
          </p:nvSpPr>
          <p:spPr>
            <a:xfrm rot="16200000">
              <a:off x="4578604" y="1612815"/>
              <a:ext cx="360040" cy="288032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22" name="Cube 21"/>
            <p:cNvSpPr/>
            <p:nvPr/>
          </p:nvSpPr>
          <p:spPr>
            <a:xfrm rot="16200000">
              <a:off x="4362580" y="1612815"/>
              <a:ext cx="360040" cy="288032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23" name="Cube 22"/>
            <p:cNvSpPr/>
            <p:nvPr/>
          </p:nvSpPr>
          <p:spPr>
            <a:xfrm rot="16200000">
              <a:off x="4146556" y="1612815"/>
              <a:ext cx="360040" cy="288032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24" name="Cube 23"/>
            <p:cNvSpPr/>
            <p:nvPr/>
          </p:nvSpPr>
          <p:spPr>
            <a:xfrm rot="16200000">
              <a:off x="3930532" y="1612815"/>
              <a:ext cx="360040" cy="288032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26" name="Cube 25"/>
            <p:cNvSpPr/>
            <p:nvPr/>
          </p:nvSpPr>
          <p:spPr>
            <a:xfrm rot="16200000">
              <a:off x="3714508" y="1612815"/>
              <a:ext cx="360040" cy="288032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29" name="Cube 28"/>
            <p:cNvSpPr/>
            <p:nvPr/>
          </p:nvSpPr>
          <p:spPr>
            <a:xfrm rot="16200000">
              <a:off x="3498484" y="1612815"/>
              <a:ext cx="360040" cy="288032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30" name="Cube 29"/>
            <p:cNvSpPr/>
            <p:nvPr/>
          </p:nvSpPr>
          <p:spPr>
            <a:xfrm rot="16200000">
              <a:off x="5431594" y="848900"/>
              <a:ext cx="360040" cy="612936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31" name="Cube 30"/>
            <p:cNvSpPr/>
            <p:nvPr/>
          </p:nvSpPr>
          <p:spPr>
            <a:xfrm rot="16200000">
              <a:off x="5437214" y="1425432"/>
              <a:ext cx="360040" cy="612000"/>
            </a:xfrm>
            <a:prstGeom prst="cub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32" name="Cube 31"/>
            <p:cNvSpPr/>
            <p:nvPr/>
          </p:nvSpPr>
          <p:spPr>
            <a:xfrm rot="16200000">
              <a:off x="8363190" y="1108761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33" name="Cube 32"/>
            <p:cNvSpPr/>
            <p:nvPr/>
          </p:nvSpPr>
          <p:spPr>
            <a:xfrm rot="16200000">
              <a:off x="8291182" y="1108761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34" name="Cube 33"/>
            <p:cNvSpPr/>
            <p:nvPr/>
          </p:nvSpPr>
          <p:spPr>
            <a:xfrm rot="16200000">
              <a:off x="8219174" y="1108761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35" name="Cube 34"/>
            <p:cNvSpPr/>
            <p:nvPr/>
          </p:nvSpPr>
          <p:spPr>
            <a:xfrm rot="16200000">
              <a:off x="8147166" y="1108761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36" name="Cube 35"/>
            <p:cNvSpPr/>
            <p:nvPr/>
          </p:nvSpPr>
          <p:spPr>
            <a:xfrm rot="16200000">
              <a:off x="8075158" y="1108762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37" name="Cube 36"/>
            <p:cNvSpPr/>
            <p:nvPr/>
          </p:nvSpPr>
          <p:spPr>
            <a:xfrm rot="16200000">
              <a:off x="8003150" y="1108762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38" name="Cube 37"/>
            <p:cNvSpPr/>
            <p:nvPr/>
          </p:nvSpPr>
          <p:spPr>
            <a:xfrm rot="16200000">
              <a:off x="7931142" y="1108762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39" name="Cube 38"/>
            <p:cNvSpPr/>
            <p:nvPr/>
          </p:nvSpPr>
          <p:spPr>
            <a:xfrm rot="16200000">
              <a:off x="7859134" y="1108762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40" name="Cube 39"/>
            <p:cNvSpPr/>
            <p:nvPr/>
          </p:nvSpPr>
          <p:spPr>
            <a:xfrm rot="16200000">
              <a:off x="7787126" y="110876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41" name="Cube 40"/>
            <p:cNvSpPr/>
            <p:nvPr/>
          </p:nvSpPr>
          <p:spPr>
            <a:xfrm rot="16200000">
              <a:off x="7715118" y="110876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42" name="Cube 41"/>
            <p:cNvSpPr/>
            <p:nvPr/>
          </p:nvSpPr>
          <p:spPr>
            <a:xfrm rot="16200000">
              <a:off x="7643110" y="110876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43" name="Cube 42"/>
            <p:cNvSpPr/>
            <p:nvPr/>
          </p:nvSpPr>
          <p:spPr>
            <a:xfrm rot="16200000">
              <a:off x="7571102" y="110876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44" name="Cube 43"/>
            <p:cNvSpPr/>
            <p:nvPr/>
          </p:nvSpPr>
          <p:spPr>
            <a:xfrm rot="16200000">
              <a:off x="7499094" y="1108765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45" name="Cube 44"/>
            <p:cNvSpPr/>
            <p:nvPr/>
          </p:nvSpPr>
          <p:spPr>
            <a:xfrm rot="16200000">
              <a:off x="7427086" y="1108765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46" name="Cube 45"/>
            <p:cNvSpPr/>
            <p:nvPr/>
          </p:nvSpPr>
          <p:spPr>
            <a:xfrm rot="16200000">
              <a:off x="7355078" y="1108765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47" name="Cube 46"/>
            <p:cNvSpPr/>
            <p:nvPr/>
          </p:nvSpPr>
          <p:spPr>
            <a:xfrm rot="16200000">
              <a:off x="7283070" y="1108765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48" name="Cube 47"/>
            <p:cNvSpPr/>
            <p:nvPr/>
          </p:nvSpPr>
          <p:spPr>
            <a:xfrm rot="16200000">
              <a:off x="7211062" y="1108761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49" name="Cube 48"/>
            <p:cNvSpPr/>
            <p:nvPr/>
          </p:nvSpPr>
          <p:spPr>
            <a:xfrm rot="16200000">
              <a:off x="7139054" y="1108761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50" name="Cube 49"/>
            <p:cNvSpPr/>
            <p:nvPr/>
          </p:nvSpPr>
          <p:spPr>
            <a:xfrm rot="16200000">
              <a:off x="7067046" y="1108761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51" name="Cube 50"/>
            <p:cNvSpPr/>
            <p:nvPr/>
          </p:nvSpPr>
          <p:spPr>
            <a:xfrm rot="16200000">
              <a:off x="6995038" y="1108761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52" name="Cube 51"/>
            <p:cNvSpPr/>
            <p:nvPr/>
          </p:nvSpPr>
          <p:spPr>
            <a:xfrm rot="16200000">
              <a:off x="6923030" y="1108762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53" name="Cube 52"/>
            <p:cNvSpPr/>
            <p:nvPr/>
          </p:nvSpPr>
          <p:spPr>
            <a:xfrm rot="16200000">
              <a:off x="6851022" y="1108762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54" name="Cube 53"/>
            <p:cNvSpPr/>
            <p:nvPr/>
          </p:nvSpPr>
          <p:spPr>
            <a:xfrm rot="16200000">
              <a:off x="6779014" y="1108762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55" name="Cube 54"/>
            <p:cNvSpPr/>
            <p:nvPr/>
          </p:nvSpPr>
          <p:spPr>
            <a:xfrm rot="16200000">
              <a:off x="6707006" y="1108762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56" name="Cube 55"/>
            <p:cNvSpPr/>
            <p:nvPr/>
          </p:nvSpPr>
          <p:spPr>
            <a:xfrm rot="16200000">
              <a:off x="6634998" y="110876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57" name="Cube 56"/>
            <p:cNvSpPr/>
            <p:nvPr/>
          </p:nvSpPr>
          <p:spPr>
            <a:xfrm rot="16200000">
              <a:off x="6562990" y="110876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58" name="Cube 57"/>
            <p:cNvSpPr/>
            <p:nvPr/>
          </p:nvSpPr>
          <p:spPr>
            <a:xfrm rot="16200000">
              <a:off x="6490982" y="110876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59" name="Cube 58"/>
            <p:cNvSpPr/>
            <p:nvPr/>
          </p:nvSpPr>
          <p:spPr>
            <a:xfrm rot="16200000">
              <a:off x="6418974" y="110876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60" name="Cube 59"/>
            <p:cNvSpPr/>
            <p:nvPr/>
          </p:nvSpPr>
          <p:spPr>
            <a:xfrm rot="16200000">
              <a:off x="6346966" y="1108765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61" name="Cube 60"/>
            <p:cNvSpPr/>
            <p:nvPr/>
          </p:nvSpPr>
          <p:spPr>
            <a:xfrm rot="16200000">
              <a:off x="6274958" y="1108765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62" name="Cube 61"/>
            <p:cNvSpPr/>
            <p:nvPr/>
          </p:nvSpPr>
          <p:spPr>
            <a:xfrm rot="16200000">
              <a:off x="6202950" y="1108765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63" name="Cube 62"/>
            <p:cNvSpPr/>
            <p:nvPr/>
          </p:nvSpPr>
          <p:spPr>
            <a:xfrm rot="16200000">
              <a:off x="6130942" y="1108765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64" name="Cube 63"/>
            <p:cNvSpPr/>
            <p:nvPr/>
          </p:nvSpPr>
          <p:spPr>
            <a:xfrm rot="16200000">
              <a:off x="8363190" y="1684828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65" name="Cube 64"/>
            <p:cNvSpPr/>
            <p:nvPr/>
          </p:nvSpPr>
          <p:spPr>
            <a:xfrm rot="16200000">
              <a:off x="8291182" y="1684823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66" name="Cube 65"/>
            <p:cNvSpPr/>
            <p:nvPr/>
          </p:nvSpPr>
          <p:spPr>
            <a:xfrm rot="16200000">
              <a:off x="8219174" y="1684823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67" name="Cube 66"/>
            <p:cNvSpPr/>
            <p:nvPr/>
          </p:nvSpPr>
          <p:spPr>
            <a:xfrm rot="16200000">
              <a:off x="8147166" y="1684823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68" name="Cube 67"/>
            <p:cNvSpPr/>
            <p:nvPr/>
          </p:nvSpPr>
          <p:spPr>
            <a:xfrm rot="16200000">
              <a:off x="8075158" y="1684823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69" name="Cube 68"/>
            <p:cNvSpPr/>
            <p:nvPr/>
          </p:nvSpPr>
          <p:spPr>
            <a:xfrm rot="16200000">
              <a:off x="8003150" y="168482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70" name="Cube 69"/>
            <p:cNvSpPr/>
            <p:nvPr/>
          </p:nvSpPr>
          <p:spPr>
            <a:xfrm rot="16200000">
              <a:off x="7931142" y="168482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71" name="Cube 70"/>
            <p:cNvSpPr/>
            <p:nvPr/>
          </p:nvSpPr>
          <p:spPr>
            <a:xfrm rot="16200000">
              <a:off x="7859134" y="168482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72" name="Cube 71"/>
            <p:cNvSpPr/>
            <p:nvPr/>
          </p:nvSpPr>
          <p:spPr>
            <a:xfrm rot="16200000">
              <a:off x="7787126" y="168482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73" name="Cube 72"/>
            <p:cNvSpPr/>
            <p:nvPr/>
          </p:nvSpPr>
          <p:spPr>
            <a:xfrm rot="16200000">
              <a:off x="7715118" y="1684826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74" name="Cube 73"/>
            <p:cNvSpPr/>
            <p:nvPr/>
          </p:nvSpPr>
          <p:spPr>
            <a:xfrm rot="16200000">
              <a:off x="7643110" y="1684826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75" name="Cube 74"/>
            <p:cNvSpPr/>
            <p:nvPr/>
          </p:nvSpPr>
          <p:spPr>
            <a:xfrm rot="16200000">
              <a:off x="7571102" y="1684826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76" name="Cube 75"/>
            <p:cNvSpPr/>
            <p:nvPr/>
          </p:nvSpPr>
          <p:spPr>
            <a:xfrm rot="16200000">
              <a:off x="7499094" y="1684826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77" name="Cube 76"/>
            <p:cNvSpPr/>
            <p:nvPr/>
          </p:nvSpPr>
          <p:spPr>
            <a:xfrm rot="16200000">
              <a:off x="7427086" y="1684827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78" name="Cube 77"/>
            <p:cNvSpPr/>
            <p:nvPr/>
          </p:nvSpPr>
          <p:spPr>
            <a:xfrm rot="16200000">
              <a:off x="7355078" y="1684827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79" name="Cube 78"/>
            <p:cNvSpPr/>
            <p:nvPr/>
          </p:nvSpPr>
          <p:spPr>
            <a:xfrm rot="16200000">
              <a:off x="7283070" y="1684827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80" name="Cube 79"/>
            <p:cNvSpPr/>
            <p:nvPr/>
          </p:nvSpPr>
          <p:spPr>
            <a:xfrm rot="16200000">
              <a:off x="7211062" y="1684827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81" name="Cube 80"/>
            <p:cNvSpPr/>
            <p:nvPr/>
          </p:nvSpPr>
          <p:spPr>
            <a:xfrm rot="16200000">
              <a:off x="7139054" y="1684823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82" name="Cube 81"/>
            <p:cNvSpPr/>
            <p:nvPr/>
          </p:nvSpPr>
          <p:spPr>
            <a:xfrm rot="16200000">
              <a:off x="7067046" y="1684823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83" name="Cube 82"/>
            <p:cNvSpPr/>
            <p:nvPr/>
          </p:nvSpPr>
          <p:spPr>
            <a:xfrm rot="16200000">
              <a:off x="6995038" y="1684823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84" name="Cube 83"/>
            <p:cNvSpPr/>
            <p:nvPr/>
          </p:nvSpPr>
          <p:spPr>
            <a:xfrm rot="16200000">
              <a:off x="6923030" y="1684823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85" name="Cube 84"/>
            <p:cNvSpPr/>
            <p:nvPr/>
          </p:nvSpPr>
          <p:spPr>
            <a:xfrm rot="16200000">
              <a:off x="6851022" y="168482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86" name="Cube 85"/>
            <p:cNvSpPr/>
            <p:nvPr/>
          </p:nvSpPr>
          <p:spPr>
            <a:xfrm rot="16200000">
              <a:off x="6779014" y="168482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87" name="Cube 86"/>
            <p:cNvSpPr/>
            <p:nvPr/>
          </p:nvSpPr>
          <p:spPr>
            <a:xfrm rot="16200000">
              <a:off x="6707006" y="168482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88" name="Cube 87"/>
            <p:cNvSpPr/>
            <p:nvPr/>
          </p:nvSpPr>
          <p:spPr>
            <a:xfrm rot="16200000">
              <a:off x="6634998" y="1684824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89" name="Cube 88"/>
            <p:cNvSpPr/>
            <p:nvPr/>
          </p:nvSpPr>
          <p:spPr>
            <a:xfrm rot="16200000">
              <a:off x="6562990" y="1684826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90" name="Cube 89"/>
            <p:cNvSpPr/>
            <p:nvPr/>
          </p:nvSpPr>
          <p:spPr>
            <a:xfrm rot="16200000">
              <a:off x="6490982" y="1684826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91" name="Cube 90"/>
            <p:cNvSpPr/>
            <p:nvPr/>
          </p:nvSpPr>
          <p:spPr>
            <a:xfrm rot="16200000">
              <a:off x="6418974" y="1684826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92" name="Cube 91"/>
            <p:cNvSpPr/>
            <p:nvPr/>
          </p:nvSpPr>
          <p:spPr>
            <a:xfrm rot="16200000">
              <a:off x="6346966" y="1684826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93" name="Cube 92"/>
            <p:cNvSpPr/>
            <p:nvPr/>
          </p:nvSpPr>
          <p:spPr>
            <a:xfrm rot="16200000">
              <a:off x="6274958" y="1684827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94" name="Cube 93"/>
            <p:cNvSpPr/>
            <p:nvPr/>
          </p:nvSpPr>
          <p:spPr>
            <a:xfrm rot="16200000">
              <a:off x="6202950" y="1684827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95" name="Cube 94"/>
            <p:cNvSpPr/>
            <p:nvPr/>
          </p:nvSpPr>
          <p:spPr>
            <a:xfrm rot="16200000">
              <a:off x="6130942" y="1684827"/>
              <a:ext cx="360040" cy="144016"/>
            </a:xfrm>
            <a:prstGeom prst="cube">
              <a:avLst>
                <a:gd name="adj" fmla="val 436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344"/>
              <a:endParaRPr lang="en-US" sz="2646">
                <a:solidFill>
                  <a:schemeClr val="tx1"/>
                </a:solidFill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6763658" y="628052"/>
              <a:ext cx="1368151" cy="39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3344"/>
              <a:r>
                <a:rPr lang="en-US" sz="1213" cap="small">
                  <a:solidFill>
                    <a:schemeClr val="tx1"/>
                  </a:solidFill>
                  <a:ea typeface="MS PGothic" pitchFamily="34" charset="-128"/>
                </a:rPr>
                <a:t>radiator</a:t>
              </a: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3499668" y="628052"/>
              <a:ext cx="1368151" cy="397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3344"/>
              <a:r>
                <a:rPr lang="en-US" sz="1213" cap="small">
                  <a:solidFill>
                    <a:schemeClr val="tx1"/>
                  </a:solidFill>
                  <a:ea typeface="MS PGothic" pitchFamily="34" charset="-128"/>
                </a:rPr>
                <a:t>modulator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4897547" y="463773"/>
              <a:ext cx="1368152" cy="569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3344">
                <a:lnSpc>
                  <a:spcPts val="1213"/>
                </a:lnSpc>
              </a:pPr>
              <a:r>
                <a:rPr lang="en-US" sz="1213" cap="small">
                  <a:solidFill>
                    <a:schemeClr val="tx1"/>
                  </a:solidFill>
                  <a:ea typeface="MS PGothic" pitchFamily="34" charset="-128"/>
                </a:rPr>
                <a:t>Dispersive section</a:t>
              </a:r>
            </a:p>
          </p:txBody>
        </p:sp>
      </p:grpSp>
      <p:sp>
        <p:nvSpPr>
          <p:cNvPr id="99" name="ZoneTexte 98"/>
          <p:cNvSpPr txBox="1"/>
          <p:nvPr/>
        </p:nvSpPr>
        <p:spPr>
          <a:xfrm>
            <a:off x="7246573" y="738878"/>
            <a:ext cx="1591751" cy="322163"/>
          </a:xfrm>
          <a:prstGeom prst="rect">
            <a:avLst/>
          </a:prstGeom>
          <a:noFill/>
        </p:spPr>
        <p:txBody>
          <a:bodyPr wrap="square" lIns="100663" tIns="50335" rIns="100663" bIns="50335" rtlCol="0">
            <a:spAutoFit/>
          </a:bodyPr>
          <a:lstStyle/>
          <a:p>
            <a:pPr algn="ctr" defTabSz="503344"/>
            <a:r>
              <a:rPr lang="en-US" sz="1433" i="1" dirty="0">
                <a:solidFill>
                  <a:schemeClr val="tx1"/>
                </a:solidFill>
                <a:ea typeface="MS PGothic" pitchFamily="34" charset="-128"/>
              </a:rPr>
              <a:t>Twin FEL pulses</a:t>
            </a:r>
          </a:p>
        </p:txBody>
      </p:sp>
      <p:sp>
        <p:nvSpPr>
          <p:cNvPr id="100" name="ZoneTexte 99"/>
          <p:cNvSpPr txBox="1"/>
          <p:nvPr/>
        </p:nvSpPr>
        <p:spPr>
          <a:xfrm rot="600000">
            <a:off x="8858078" y="1945064"/>
            <a:ext cx="1281914" cy="254324"/>
          </a:xfrm>
          <a:prstGeom prst="rect">
            <a:avLst/>
          </a:prstGeom>
          <a:noFill/>
        </p:spPr>
        <p:txBody>
          <a:bodyPr wrap="square" lIns="100663" tIns="50335" rIns="100663" bIns="50335" rtlCol="0">
            <a:spAutoFit/>
          </a:bodyPr>
          <a:lstStyle/>
          <a:p>
            <a:pPr algn="ctr" defTabSz="503344"/>
            <a:r>
              <a:rPr lang="en-US" sz="992" i="1" dirty="0">
                <a:solidFill>
                  <a:schemeClr val="tx1"/>
                </a:solidFill>
                <a:ea typeface="MS PGothic" pitchFamily="34" charset="-128"/>
              </a:rPr>
              <a:t>to </a:t>
            </a:r>
            <a:r>
              <a:rPr lang="en-US" sz="992" i="1" dirty="0" err="1">
                <a:solidFill>
                  <a:schemeClr val="tx1"/>
                </a:solidFill>
                <a:ea typeface="MS PGothic" pitchFamily="34" charset="-128"/>
              </a:rPr>
              <a:t>beamlines</a:t>
            </a:r>
            <a:endParaRPr lang="en-US" sz="992" i="1" dirty="0">
              <a:solidFill>
                <a:schemeClr val="tx1"/>
              </a:solidFill>
              <a:ea typeface="MS PGothic" pitchFamily="34" charset="-128"/>
            </a:endParaRPr>
          </a:p>
        </p:txBody>
      </p:sp>
      <p:cxnSp>
        <p:nvCxnSpPr>
          <p:cNvPr id="101" name="Connecteur droit avec flèche 100"/>
          <p:cNvCxnSpPr/>
          <p:nvPr/>
        </p:nvCxnSpPr>
        <p:spPr>
          <a:xfrm>
            <a:off x="7920332" y="1043532"/>
            <a:ext cx="31539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101"/>
          <p:cNvSpPr txBox="1"/>
          <p:nvPr/>
        </p:nvSpPr>
        <p:spPr>
          <a:xfrm>
            <a:off x="7920329" y="983884"/>
            <a:ext cx="202407" cy="288307"/>
          </a:xfrm>
          <a:prstGeom prst="rect">
            <a:avLst/>
          </a:prstGeom>
          <a:noFill/>
        </p:spPr>
        <p:txBody>
          <a:bodyPr wrap="square" lIns="100663" tIns="50335" rIns="100663" bIns="50335" rtlCol="0">
            <a:spAutoFit/>
          </a:bodyPr>
          <a:lstStyle/>
          <a:p>
            <a:pPr defTabSz="503344"/>
            <a:r>
              <a:rPr lang="en-US" sz="1213" dirty="0" err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τ</a:t>
            </a:r>
            <a:endParaRPr lang="en-US" sz="1213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cxnSp>
        <p:nvCxnSpPr>
          <p:cNvPr id="103" name="Connecteur droit avec flèche 102"/>
          <p:cNvCxnSpPr/>
          <p:nvPr/>
        </p:nvCxnSpPr>
        <p:spPr>
          <a:xfrm flipV="1">
            <a:off x="7372987" y="1588865"/>
            <a:ext cx="1619080" cy="0"/>
          </a:xfrm>
          <a:prstGeom prst="straightConnector1">
            <a:avLst/>
          </a:prstGeom>
          <a:ln w="57150">
            <a:solidFill>
              <a:srgbClr val="934BC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V="1">
            <a:off x="1872296" y="1581798"/>
            <a:ext cx="2078718" cy="37798"/>
          </a:xfrm>
          <a:prstGeom prst="straightConnector1">
            <a:avLst/>
          </a:prstGeom>
          <a:ln w="57150">
            <a:solidFill>
              <a:srgbClr val="FF5353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 rot="240000" flipH="1">
            <a:off x="2533819" y="1164190"/>
            <a:ext cx="101193" cy="8432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3" tIns="50335" rIns="100663" bIns="50335" rtlCol="0" anchor="ctr"/>
          <a:lstStyle/>
          <a:p>
            <a:pPr algn="ctr" defTabSz="503344"/>
            <a:endParaRPr lang="en-US" sz="2646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6292" y="1964277"/>
            <a:ext cx="2496852" cy="474960"/>
          </a:xfrm>
          <a:prstGeom prst="rect">
            <a:avLst/>
          </a:prstGeom>
        </p:spPr>
        <p:txBody>
          <a:bodyPr wrap="square" lIns="100663" tIns="50335" rIns="100663" bIns="50335">
            <a:spAutoFit/>
          </a:bodyPr>
          <a:lstStyle/>
          <a:p>
            <a:pPr algn="ctr" defTabSz="503344"/>
            <a:r>
              <a:rPr lang="en-US" sz="1213" dirty="0">
                <a:solidFill>
                  <a:schemeClr val="tx1"/>
                </a:solidFill>
                <a:ea typeface="MS PGothic" pitchFamily="34" charset="-128"/>
              </a:rPr>
              <a:t>µ-</a:t>
            </a:r>
            <a:r>
              <a:rPr lang="en-US" sz="1213" dirty="0" err="1">
                <a:solidFill>
                  <a:schemeClr val="tx1"/>
                </a:solidFill>
                <a:ea typeface="MS PGothic" pitchFamily="34" charset="-128"/>
              </a:rPr>
              <a:t>controled</a:t>
            </a:r>
            <a:r>
              <a:rPr lang="en-US" sz="1213" dirty="0">
                <a:solidFill>
                  <a:schemeClr val="tx1"/>
                </a:solidFill>
                <a:ea typeface="MS PGothic" pitchFamily="34" charset="-128"/>
              </a:rPr>
              <a:t> </a:t>
            </a:r>
          </a:p>
          <a:p>
            <a:pPr algn="ctr" defTabSz="503344"/>
            <a:r>
              <a:rPr lang="en-US" sz="1213" dirty="0" err="1">
                <a:solidFill>
                  <a:schemeClr val="tx1"/>
                </a:solidFill>
                <a:ea typeface="MS PGothic" pitchFamily="34" charset="-128"/>
              </a:rPr>
              <a:t>birefringent</a:t>
            </a:r>
            <a:r>
              <a:rPr lang="en-US" sz="1213" dirty="0">
                <a:solidFill>
                  <a:schemeClr val="tx1"/>
                </a:solidFill>
                <a:ea typeface="MS PGothic" pitchFamily="34" charset="-128"/>
              </a:rPr>
              <a:t> plate</a:t>
            </a:r>
          </a:p>
        </p:txBody>
      </p:sp>
      <p:sp>
        <p:nvSpPr>
          <p:cNvPr id="108" name="Arc 107"/>
          <p:cNvSpPr>
            <a:spLocks noChangeAspect="1"/>
          </p:cNvSpPr>
          <p:nvPr/>
        </p:nvSpPr>
        <p:spPr>
          <a:xfrm rot="2618535">
            <a:off x="2388031" y="1372334"/>
            <a:ext cx="404770" cy="404770"/>
          </a:xfrm>
          <a:prstGeom prst="arc">
            <a:avLst>
              <a:gd name="adj1" fmla="val 16200000"/>
              <a:gd name="adj2" fmla="val 10476640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663" tIns="50335" rIns="100663" bIns="50335" rtlCol="0" anchor="ctr"/>
          <a:lstStyle/>
          <a:p>
            <a:pPr algn="ctr" defTabSz="503344"/>
            <a:endParaRPr lang="en-US" sz="2646"/>
          </a:p>
        </p:txBody>
      </p:sp>
      <p:cxnSp>
        <p:nvCxnSpPr>
          <p:cNvPr id="109" name="Connecteur droit avec flèche 108"/>
          <p:cNvCxnSpPr/>
          <p:nvPr/>
        </p:nvCxnSpPr>
        <p:spPr>
          <a:xfrm>
            <a:off x="2952311" y="971525"/>
            <a:ext cx="36000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3024299" y="899516"/>
            <a:ext cx="130406" cy="288307"/>
          </a:xfrm>
          <a:prstGeom prst="rect">
            <a:avLst/>
          </a:prstGeom>
          <a:noFill/>
        </p:spPr>
        <p:txBody>
          <a:bodyPr wrap="square" lIns="100663" tIns="50335" rIns="100663" bIns="50335" rtlCol="0">
            <a:spAutoFit/>
          </a:bodyPr>
          <a:lstStyle/>
          <a:p>
            <a:pPr defTabSz="503344"/>
            <a:r>
              <a:rPr lang="en-US" sz="1213" dirty="0" err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τ</a:t>
            </a:r>
            <a:endParaRPr lang="en-US" sz="2646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cxnSp>
        <p:nvCxnSpPr>
          <p:cNvPr id="111" name="Connecteur droit avec flèche 110"/>
          <p:cNvCxnSpPr/>
          <p:nvPr/>
        </p:nvCxnSpPr>
        <p:spPr>
          <a:xfrm>
            <a:off x="8958784" y="1585075"/>
            <a:ext cx="1121571" cy="250546"/>
          </a:xfrm>
          <a:prstGeom prst="straightConnector1">
            <a:avLst/>
          </a:prstGeom>
          <a:ln w="57150">
            <a:solidFill>
              <a:srgbClr val="934BC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orme libre 121"/>
          <p:cNvSpPr>
            <a:spLocks noChangeAspect="1"/>
          </p:cNvSpPr>
          <p:nvPr/>
        </p:nvSpPr>
        <p:spPr>
          <a:xfrm>
            <a:off x="2808303" y="1090452"/>
            <a:ext cx="333186" cy="431784"/>
          </a:xfrm>
          <a:custGeom>
            <a:avLst/>
            <a:gdLst>
              <a:gd name="connsiteX0" fmla="*/ 0 w 914400"/>
              <a:gd name="connsiteY0" fmla="*/ 609600 h 622300"/>
              <a:gd name="connsiteX1" fmla="*/ 279400 w 914400"/>
              <a:gd name="connsiteY1" fmla="*/ 495300 h 622300"/>
              <a:gd name="connsiteX2" fmla="*/ 495300 w 914400"/>
              <a:gd name="connsiteY2" fmla="*/ 0 h 622300"/>
              <a:gd name="connsiteX3" fmla="*/ 736600 w 914400"/>
              <a:gd name="connsiteY3" fmla="*/ 495300 h 622300"/>
              <a:gd name="connsiteX4" fmla="*/ 914400 w 914400"/>
              <a:gd name="connsiteY4" fmla="*/ 622300 h 622300"/>
              <a:gd name="connsiteX0" fmla="*/ 0 w 879341"/>
              <a:gd name="connsiteY0" fmla="*/ 609600 h 622300"/>
              <a:gd name="connsiteX1" fmla="*/ 244341 w 879341"/>
              <a:gd name="connsiteY1" fmla="*/ 495300 h 622300"/>
              <a:gd name="connsiteX2" fmla="*/ 460241 w 879341"/>
              <a:gd name="connsiteY2" fmla="*/ 0 h 622300"/>
              <a:gd name="connsiteX3" fmla="*/ 701541 w 879341"/>
              <a:gd name="connsiteY3" fmla="*/ 495300 h 622300"/>
              <a:gd name="connsiteX4" fmla="*/ 879341 w 879341"/>
              <a:gd name="connsiteY4" fmla="*/ 622300 h 622300"/>
              <a:gd name="connsiteX0" fmla="*/ 0 w 837270"/>
              <a:gd name="connsiteY0" fmla="*/ 618238 h 622300"/>
              <a:gd name="connsiteX1" fmla="*/ 202270 w 837270"/>
              <a:gd name="connsiteY1" fmla="*/ 495300 h 622300"/>
              <a:gd name="connsiteX2" fmla="*/ 418170 w 837270"/>
              <a:gd name="connsiteY2" fmla="*/ 0 h 622300"/>
              <a:gd name="connsiteX3" fmla="*/ 659470 w 837270"/>
              <a:gd name="connsiteY3" fmla="*/ 495300 h 622300"/>
              <a:gd name="connsiteX4" fmla="*/ 837270 w 837270"/>
              <a:gd name="connsiteY4" fmla="*/ 622300 h 622300"/>
              <a:gd name="connsiteX0" fmla="*/ 0 w 816235"/>
              <a:gd name="connsiteY0" fmla="*/ 609599 h 622300"/>
              <a:gd name="connsiteX1" fmla="*/ 181235 w 816235"/>
              <a:gd name="connsiteY1" fmla="*/ 495300 h 622300"/>
              <a:gd name="connsiteX2" fmla="*/ 397135 w 816235"/>
              <a:gd name="connsiteY2" fmla="*/ 0 h 622300"/>
              <a:gd name="connsiteX3" fmla="*/ 638435 w 816235"/>
              <a:gd name="connsiteY3" fmla="*/ 495300 h 622300"/>
              <a:gd name="connsiteX4" fmla="*/ 816235 w 816235"/>
              <a:gd name="connsiteY4" fmla="*/ 622300 h 622300"/>
              <a:gd name="connsiteX0" fmla="*/ 0 w 809223"/>
              <a:gd name="connsiteY0" fmla="*/ 609599 h 613661"/>
              <a:gd name="connsiteX1" fmla="*/ 181235 w 809223"/>
              <a:gd name="connsiteY1" fmla="*/ 495300 h 613661"/>
              <a:gd name="connsiteX2" fmla="*/ 397135 w 809223"/>
              <a:gd name="connsiteY2" fmla="*/ 0 h 613661"/>
              <a:gd name="connsiteX3" fmla="*/ 638435 w 809223"/>
              <a:gd name="connsiteY3" fmla="*/ 495300 h 613661"/>
              <a:gd name="connsiteX4" fmla="*/ 809223 w 809223"/>
              <a:gd name="connsiteY4" fmla="*/ 613661 h 61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223" h="613661">
                <a:moveTo>
                  <a:pt x="0" y="609599"/>
                </a:moveTo>
                <a:cubicBezTo>
                  <a:pt x="98425" y="603249"/>
                  <a:pt x="115046" y="596900"/>
                  <a:pt x="181235" y="495300"/>
                </a:cubicBezTo>
                <a:cubicBezTo>
                  <a:pt x="247424" y="393700"/>
                  <a:pt x="320935" y="0"/>
                  <a:pt x="397135" y="0"/>
                </a:cubicBezTo>
                <a:cubicBezTo>
                  <a:pt x="473335" y="0"/>
                  <a:pt x="568585" y="391583"/>
                  <a:pt x="638435" y="495300"/>
                </a:cubicBezTo>
                <a:cubicBezTo>
                  <a:pt x="708285" y="599017"/>
                  <a:pt x="755248" y="602019"/>
                  <a:pt x="809223" y="613661"/>
                </a:cubicBezTo>
              </a:path>
            </a:pathLst>
          </a:custGeom>
          <a:solidFill>
            <a:srgbClr val="FF0000">
              <a:alpha val="6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44" tIns="50324" rIns="100644" bIns="50324" rtlCol="0" anchor="ctr"/>
          <a:lstStyle/>
          <a:p>
            <a:pPr algn="ctr" defTabSz="1053829"/>
            <a:endParaRPr lang="en-US" sz="2205">
              <a:solidFill>
                <a:schemeClr val="tx1"/>
              </a:solidFill>
            </a:endParaRPr>
          </a:p>
        </p:txBody>
      </p:sp>
      <p:sp>
        <p:nvSpPr>
          <p:cNvPr id="123" name="Forme libre 122"/>
          <p:cNvSpPr>
            <a:spLocks noChangeAspect="1"/>
          </p:cNvSpPr>
          <p:nvPr/>
        </p:nvSpPr>
        <p:spPr>
          <a:xfrm>
            <a:off x="3126576" y="1090452"/>
            <a:ext cx="333186" cy="431784"/>
          </a:xfrm>
          <a:custGeom>
            <a:avLst/>
            <a:gdLst>
              <a:gd name="connsiteX0" fmla="*/ 0 w 914400"/>
              <a:gd name="connsiteY0" fmla="*/ 609600 h 622300"/>
              <a:gd name="connsiteX1" fmla="*/ 279400 w 914400"/>
              <a:gd name="connsiteY1" fmla="*/ 495300 h 622300"/>
              <a:gd name="connsiteX2" fmla="*/ 495300 w 914400"/>
              <a:gd name="connsiteY2" fmla="*/ 0 h 622300"/>
              <a:gd name="connsiteX3" fmla="*/ 736600 w 914400"/>
              <a:gd name="connsiteY3" fmla="*/ 495300 h 622300"/>
              <a:gd name="connsiteX4" fmla="*/ 914400 w 914400"/>
              <a:gd name="connsiteY4" fmla="*/ 622300 h 622300"/>
              <a:gd name="connsiteX0" fmla="*/ 0 w 879341"/>
              <a:gd name="connsiteY0" fmla="*/ 609600 h 622300"/>
              <a:gd name="connsiteX1" fmla="*/ 244341 w 879341"/>
              <a:gd name="connsiteY1" fmla="*/ 495300 h 622300"/>
              <a:gd name="connsiteX2" fmla="*/ 460241 w 879341"/>
              <a:gd name="connsiteY2" fmla="*/ 0 h 622300"/>
              <a:gd name="connsiteX3" fmla="*/ 701541 w 879341"/>
              <a:gd name="connsiteY3" fmla="*/ 495300 h 622300"/>
              <a:gd name="connsiteX4" fmla="*/ 879341 w 879341"/>
              <a:gd name="connsiteY4" fmla="*/ 622300 h 622300"/>
              <a:gd name="connsiteX0" fmla="*/ 0 w 837270"/>
              <a:gd name="connsiteY0" fmla="*/ 618238 h 622300"/>
              <a:gd name="connsiteX1" fmla="*/ 202270 w 837270"/>
              <a:gd name="connsiteY1" fmla="*/ 495300 h 622300"/>
              <a:gd name="connsiteX2" fmla="*/ 418170 w 837270"/>
              <a:gd name="connsiteY2" fmla="*/ 0 h 622300"/>
              <a:gd name="connsiteX3" fmla="*/ 659470 w 837270"/>
              <a:gd name="connsiteY3" fmla="*/ 495300 h 622300"/>
              <a:gd name="connsiteX4" fmla="*/ 837270 w 837270"/>
              <a:gd name="connsiteY4" fmla="*/ 622300 h 622300"/>
              <a:gd name="connsiteX0" fmla="*/ 0 w 816235"/>
              <a:gd name="connsiteY0" fmla="*/ 609599 h 622300"/>
              <a:gd name="connsiteX1" fmla="*/ 181235 w 816235"/>
              <a:gd name="connsiteY1" fmla="*/ 495300 h 622300"/>
              <a:gd name="connsiteX2" fmla="*/ 397135 w 816235"/>
              <a:gd name="connsiteY2" fmla="*/ 0 h 622300"/>
              <a:gd name="connsiteX3" fmla="*/ 638435 w 816235"/>
              <a:gd name="connsiteY3" fmla="*/ 495300 h 622300"/>
              <a:gd name="connsiteX4" fmla="*/ 816235 w 816235"/>
              <a:gd name="connsiteY4" fmla="*/ 622300 h 622300"/>
              <a:gd name="connsiteX0" fmla="*/ 0 w 809223"/>
              <a:gd name="connsiteY0" fmla="*/ 609599 h 613661"/>
              <a:gd name="connsiteX1" fmla="*/ 181235 w 809223"/>
              <a:gd name="connsiteY1" fmla="*/ 495300 h 613661"/>
              <a:gd name="connsiteX2" fmla="*/ 397135 w 809223"/>
              <a:gd name="connsiteY2" fmla="*/ 0 h 613661"/>
              <a:gd name="connsiteX3" fmla="*/ 638435 w 809223"/>
              <a:gd name="connsiteY3" fmla="*/ 495300 h 613661"/>
              <a:gd name="connsiteX4" fmla="*/ 809223 w 809223"/>
              <a:gd name="connsiteY4" fmla="*/ 613661 h 61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223" h="613661">
                <a:moveTo>
                  <a:pt x="0" y="609599"/>
                </a:moveTo>
                <a:cubicBezTo>
                  <a:pt x="98425" y="603249"/>
                  <a:pt x="115046" y="596900"/>
                  <a:pt x="181235" y="495300"/>
                </a:cubicBezTo>
                <a:cubicBezTo>
                  <a:pt x="247424" y="393700"/>
                  <a:pt x="320935" y="0"/>
                  <a:pt x="397135" y="0"/>
                </a:cubicBezTo>
                <a:cubicBezTo>
                  <a:pt x="473335" y="0"/>
                  <a:pt x="568585" y="391583"/>
                  <a:pt x="638435" y="495300"/>
                </a:cubicBezTo>
                <a:cubicBezTo>
                  <a:pt x="708285" y="599017"/>
                  <a:pt x="755248" y="602019"/>
                  <a:pt x="809223" y="613661"/>
                </a:cubicBezTo>
              </a:path>
            </a:pathLst>
          </a:custGeom>
          <a:solidFill>
            <a:srgbClr val="FF0000">
              <a:alpha val="6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44" tIns="50324" rIns="100644" bIns="50324" rtlCol="0" anchor="ctr"/>
          <a:lstStyle/>
          <a:p>
            <a:pPr algn="ctr" defTabSz="1053829"/>
            <a:endParaRPr lang="en-US" sz="2205">
              <a:solidFill>
                <a:schemeClr val="tx1"/>
              </a:solidFill>
            </a:endParaRPr>
          </a:p>
        </p:txBody>
      </p:sp>
      <p:sp>
        <p:nvSpPr>
          <p:cNvPr id="124" name="Forme libre 123"/>
          <p:cNvSpPr>
            <a:spLocks noChangeAspect="1"/>
          </p:cNvSpPr>
          <p:nvPr/>
        </p:nvSpPr>
        <p:spPr>
          <a:xfrm>
            <a:off x="8064862" y="1102353"/>
            <a:ext cx="333186" cy="431784"/>
          </a:xfrm>
          <a:custGeom>
            <a:avLst/>
            <a:gdLst>
              <a:gd name="connsiteX0" fmla="*/ 0 w 914400"/>
              <a:gd name="connsiteY0" fmla="*/ 609600 h 622300"/>
              <a:gd name="connsiteX1" fmla="*/ 279400 w 914400"/>
              <a:gd name="connsiteY1" fmla="*/ 495300 h 622300"/>
              <a:gd name="connsiteX2" fmla="*/ 495300 w 914400"/>
              <a:gd name="connsiteY2" fmla="*/ 0 h 622300"/>
              <a:gd name="connsiteX3" fmla="*/ 736600 w 914400"/>
              <a:gd name="connsiteY3" fmla="*/ 495300 h 622300"/>
              <a:gd name="connsiteX4" fmla="*/ 914400 w 914400"/>
              <a:gd name="connsiteY4" fmla="*/ 622300 h 622300"/>
              <a:gd name="connsiteX0" fmla="*/ 0 w 879341"/>
              <a:gd name="connsiteY0" fmla="*/ 609600 h 622300"/>
              <a:gd name="connsiteX1" fmla="*/ 244341 w 879341"/>
              <a:gd name="connsiteY1" fmla="*/ 495300 h 622300"/>
              <a:gd name="connsiteX2" fmla="*/ 460241 w 879341"/>
              <a:gd name="connsiteY2" fmla="*/ 0 h 622300"/>
              <a:gd name="connsiteX3" fmla="*/ 701541 w 879341"/>
              <a:gd name="connsiteY3" fmla="*/ 495300 h 622300"/>
              <a:gd name="connsiteX4" fmla="*/ 879341 w 879341"/>
              <a:gd name="connsiteY4" fmla="*/ 622300 h 622300"/>
              <a:gd name="connsiteX0" fmla="*/ 0 w 837270"/>
              <a:gd name="connsiteY0" fmla="*/ 618238 h 622300"/>
              <a:gd name="connsiteX1" fmla="*/ 202270 w 837270"/>
              <a:gd name="connsiteY1" fmla="*/ 495300 h 622300"/>
              <a:gd name="connsiteX2" fmla="*/ 418170 w 837270"/>
              <a:gd name="connsiteY2" fmla="*/ 0 h 622300"/>
              <a:gd name="connsiteX3" fmla="*/ 659470 w 837270"/>
              <a:gd name="connsiteY3" fmla="*/ 495300 h 622300"/>
              <a:gd name="connsiteX4" fmla="*/ 837270 w 837270"/>
              <a:gd name="connsiteY4" fmla="*/ 622300 h 622300"/>
              <a:gd name="connsiteX0" fmla="*/ 0 w 816235"/>
              <a:gd name="connsiteY0" fmla="*/ 609599 h 622300"/>
              <a:gd name="connsiteX1" fmla="*/ 181235 w 816235"/>
              <a:gd name="connsiteY1" fmla="*/ 495300 h 622300"/>
              <a:gd name="connsiteX2" fmla="*/ 397135 w 816235"/>
              <a:gd name="connsiteY2" fmla="*/ 0 h 622300"/>
              <a:gd name="connsiteX3" fmla="*/ 638435 w 816235"/>
              <a:gd name="connsiteY3" fmla="*/ 495300 h 622300"/>
              <a:gd name="connsiteX4" fmla="*/ 816235 w 816235"/>
              <a:gd name="connsiteY4" fmla="*/ 622300 h 622300"/>
              <a:gd name="connsiteX0" fmla="*/ 0 w 809223"/>
              <a:gd name="connsiteY0" fmla="*/ 609599 h 613661"/>
              <a:gd name="connsiteX1" fmla="*/ 181235 w 809223"/>
              <a:gd name="connsiteY1" fmla="*/ 495300 h 613661"/>
              <a:gd name="connsiteX2" fmla="*/ 397135 w 809223"/>
              <a:gd name="connsiteY2" fmla="*/ 0 h 613661"/>
              <a:gd name="connsiteX3" fmla="*/ 638435 w 809223"/>
              <a:gd name="connsiteY3" fmla="*/ 495300 h 613661"/>
              <a:gd name="connsiteX4" fmla="*/ 809223 w 809223"/>
              <a:gd name="connsiteY4" fmla="*/ 613661 h 61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223" h="613661">
                <a:moveTo>
                  <a:pt x="0" y="609599"/>
                </a:moveTo>
                <a:cubicBezTo>
                  <a:pt x="98425" y="603249"/>
                  <a:pt x="115046" y="596900"/>
                  <a:pt x="181235" y="495300"/>
                </a:cubicBezTo>
                <a:cubicBezTo>
                  <a:pt x="247424" y="393700"/>
                  <a:pt x="320935" y="0"/>
                  <a:pt x="397135" y="0"/>
                </a:cubicBezTo>
                <a:cubicBezTo>
                  <a:pt x="473335" y="0"/>
                  <a:pt x="568585" y="391583"/>
                  <a:pt x="638435" y="495300"/>
                </a:cubicBezTo>
                <a:cubicBezTo>
                  <a:pt x="708285" y="599017"/>
                  <a:pt x="755248" y="602019"/>
                  <a:pt x="809223" y="613661"/>
                </a:cubicBezTo>
              </a:path>
            </a:pathLst>
          </a:custGeom>
          <a:solidFill>
            <a:srgbClr val="7030A0">
              <a:alpha val="6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44" tIns="50324" rIns="100644" bIns="50324" rtlCol="0" anchor="ctr"/>
          <a:lstStyle/>
          <a:p>
            <a:pPr algn="ctr" defTabSz="1053829"/>
            <a:endParaRPr lang="en-US" sz="2205">
              <a:solidFill>
                <a:schemeClr val="tx1"/>
              </a:solidFill>
            </a:endParaRPr>
          </a:p>
        </p:txBody>
      </p:sp>
      <p:sp>
        <p:nvSpPr>
          <p:cNvPr id="125" name="Forme libre 124"/>
          <p:cNvSpPr>
            <a:spLocks noChangeAspect="1"/>
          </p:cNvSpPr>
          <p:nvPr/>
        </p:nvSpPr>
        <p:spPr>
          <a:xfrm>
            <a:off x="7776333" y="1102353"/>
            <a:ext cx="333186" cy="431784"/>
          </a:xfrm>
          <a:custGeom>
            <a:avLst/>
            <a:gdLst>
              <a:gd name="connsiteX0" fmla="*/ 0 w 914400"/>
              <a:gd name="connsiteY0" fmla="*/ 609600 h 622300"/>
              <a:gd name="connsiteX1" fmla="*/ 279400 w 914400"/>
              <a:gd name="connsiteY1" fmla="*/ 495300 h 622300"/>
              <a:gd name="connsiteX2" fmla="*/ 495300 w 914400"/>
              <a:gd name="connsiteY2" fmla="*/ 0 h 622300"/>
              <a:gd name="connsiteX3" fmla="*/ 736600 w 914400"/>
              <a:gd name="connsiteY3" fmla="*/ 495300 h 622300"/>
              <a:gd name="connsiteX4" fmla="*/ 914400 w 914400"/>
              <a:gd name="connsiteY4" fmla="*/ 622300 h 622300"/>
              <a:gd name="connsiteX0" fmla="*/ 0 w 879341"/>
              <a:gd name="connsiteY0" fmla="*/ 609600 h 622300"/>
              <a:gd name="connsiteX1" fmla="*/ 244341 w 879341"/>
              <a:gd name="connsiteY1" fmla="*/ 495300 h 622300"/>
              <a:gd name="connsiteX2" fmla="*/ 460241 w 879341"/>
              <a:gd name="connsiteY2" fmla="*/ 0 h 622300"/>
              <a:gd name="connsiteX3" fmla="*/ 701541 w 879341"/>
              <a:gd name="connsiteY3" fmla="*/ 495300 h 622300"/>
              <a:gd name="connsiteX4" fmla="*/ 879341 w 879341"/>
              <a:gd name="connsiteY4" fmla="*/ 622300 h 622300"/>
              <a:gd name="connsiteX0" fmla="*/ 0 w 837270"/>
              <a:gd name="connsiteY0" fmla="*/ 618238 h 622300"/>
              <a:gd name="connsiteX1" fmla="*/ 202270 w 837270"/>
              <a:gd name="connsiteY1" fmla="*/ 495300 h 622300"/>
              <a:gd name="connsiteX2" fmla="*/ 418170 w 837270"/>
              <a:gd name="connsiteY2" fmla="*/ 0 h 622300"/>
              <a:gd name="connsiteX3" fmla="*/ 659470 w 837270"/>
              <a:gd name="connsiteY3" fmla="*/ 495300 h 622300"/>
              <a:gd name="connsiteX4" fmla="*/ 837270 w 837270"/>
              <a:gd name="connsiteY4" fmla="*/ 622300 h 622300"/>
              <a:gd name="connsiteX0" fmla="*/ 0 w 816235"/>
              <a:gd name="connsiteY0" fmla="*/ 609599 h 622300"/>
              <a:gd name="connsiteX1" fmla="*/ 181235 w 816235"/>
              <a:gd name="connsiteY1" fmla="*/ 495300 h 622300"/>
              <a:gd name="connsiteX2" fmla="*/ 397135 w 816235"/>
              <a:gd name="connsiteY2" fmla="*/ 0 h 622300"/>
              <a:gd name="connsiteX3" fmla="*/ 638435 w 816235"/>
              <a:gd name="connsiteY3" fmla="*/ 495300 h 622300"/>
              <a:gd name="connsiteX4" fmla="*/ 816235 w 816235"/>
              <a:gd name="connsiteY4" fmla="*/ 622300 h 622300"/>
              <a:gd name="connsiteX0" fmla="*/ 0 w 809223"/>
              <a:gd name="connsiteY0" fmla="*/ 609599 h 613661"/>
              <a:gd name="connsiteX1" fmla="*/ 181235 w 809223"/>
              <a:gd name="connsiteY1" fmla="*/ 495300 h 613661"/>
              <a:gd name="connsiteX2" fmla="*/ 397135 w 809223"/>
              <a:gd name="connsiteY2" fmla="*/ 0 h 613661"/>
              <a:gd name="connsiteX3" fmla="*/ 638435 w 809223"/>
              <a:gd name="connsiteY3" fmla="*/ 495300 h 613661"/>
              <a:gd name="connsiteX4" fmla="*/ 809223 w 809223"/>
              <a:gd name="connsiteY4" fmla="*/ 613661 h 61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223" h="613661">
                <a:moveTo>
                  <a:pt x="0" y="609599"/>
                </a:moveTo>
                <a:cubicBezTo>
                  <a:pt x="98425" y="603249"/>
                  <a:pt x="115046" y="596900"/>
                  <a:pt x="181235" y="495300"/>
                </a:cubicBezTo>
                <a:cubicBezTo>
                  <a:pt x="247424" y="393700"/>
                  <a:pt x="320935" y="0"/>
                  <a:pt x="397135" y="0"/>
                </a:cubicBezTo>
                <a:cubicBezTo>
                  <a:pt x="473335" y="0"/>
                  <a:pt x="568585" y="391583"/>
                  <a:pt x="638435" y="495300"/>
                </a:cubicBezTo>
                <a:cubicBezTo>
                  <a:pt x="708285" y="599017"/>
                  <a:pt x="755248" y="602019"/>
                  <a:pt x="809223" y="613661"/>
                </a:cubicBezTo>
              </a:path>
            </a:pathLst>
          </a:custGeom>
          <a:solidFill>
            <a:srgbClr val="7030A0">
              <a:alpha val="6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44" tIns="50324" rIns="100644" bIns="50324" rtlCol="0" anchor="ctr"/>
          <a:lstStyle/>
          <a:p>
            <a:pPr algn="ctr" defTabSz="1053829"/>
            <a:endParaRPr lang="en-US" sz="2205">
              <a:solidFill>
                <a:schemeClr val="tx1"/>
              </a:solidFill>
            </a:endParaRPr>
          </a:p>
        </p:txBody>
      </p:sp>
      <p:cxnSp>
        <p:nvCxnSpPr>
          <p:cNvPr id="126" name="Connecteur droit avec flèche 125"/>
          <p:cNvCxnSpPr>
            <a:stCxn id="127" idx="2"/>
          </p:cNvCxnSpPr>
          <p:nvPr/>
        </p:nvCxnSpPr>
        <p:spPr>
          <a:xfrm flipH="1">
            <a:off x="3816318" y="1635594"/>
            <a:ext cx="554260" cy="776103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tailEnd type="arrow"/>
          </a:ln>
          <a:effectLst/>
        </p:spPr>
      </p:cxnSp>
      <p:sp>
        <p:nvSpPr>
          <p:cNvPr id="127" name="Rectangle à coins arrondis 126"/>
          <p:cNvSpPr/>
          <p:nvPr/>
        </p:nvSpPr>
        <p:spPr>
          <a:xfrm>
            <a:off x="4234229" y="1544551"/>
            <a:ext cx="272696" cy="91032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ysDash"/>
          </a:ln>
          <a:effectLst/>
        </p:spPr>
        <p:txBody>
          <a:bodyPr lIns="100644" tIns="50324" rIns="100644" bIns="50324" rtlCol="0" anchor="ctr"/>
          <a:lstStyle/>
          <a:p>
            <a:pPr algn="ctr" defTabSz="1053829">
              <a:defRPr/>
            </a:pPr>
            <a:endParaRPr lang="en-US" sz="2205" kern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1512289" y="827513"/>
            <a:ext cx="1261346" cy="322163"/>
          </a:xfrm>
          <a:prstGeom prst="rect">
            <a:avLst/>
          </a:prstGeom>
          <a:solidFill>
            <a:schemeClr val="bg1"/>
          </a:solidFill>
        </p:spPr>
        <p:txBody>
          <a:bodyPr wrap="square" lIns="100663" tIns="50335" rIns="100663" bIns="50335" rtlCol="0">
            <a:spAutoFit/>
          </a:bodyPr>
          <a:lstStyle/>
          <a:p>
            <a:pPr algn="ctr" defTabSz="503344"/>
            <a:r>
              <a:rPr lang="en-US" sz="1433" i="1" dirty="0">
                <a:solidFill>
                  <a:schemeClr val="tx1"/>
                </a:solidFill>
                <a:ea typeface="MS PGothic" pitchFamily="34" charset="-128"/>
              </a:rPr>
              <a:t>Laser pulse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3025835" y="1722169"/>
            <a:ext cx="801213" cy="288307"/>
          </a:xfrm>
          <a:prstGeom prst="rect">
            <a:avLst/>
          </a:prstGeom>
        </p:spPr>
        <p:txBody>
          <a:bodyPr wrap="none" lIns="100663" tIns="50335" rIns="100663" bIns="50335">
            <a:spAutoFit/>
          </a:bodyPr>
          <a:lstStyle/>
          <a:p>
            <a:pPr defTabSz="503344"/>
            <a:r>
              <a:rPr lang="en-US" sz="1213">
                <a:solidFill>
                  <a:schemeClr val="tx1"/>
                </a:solidFill>
                <a:ea typeface="MS PGothic" pitchFamily="34" charset="-128"/>
              </a:rPr>
              <a:t>e</a:t>
            </a:r>
            <a:r>
              <a:rPr lang="en-US" sz="1213" baseline="30000">
                <a:solidFill>
                  <a:schemeClr val="tx1"/>
                </a:solidFill>
                <a:ea typeface="MS PGothic" pitchFamily="34" charset="-128"/>
              </a:rPr>
              <a:t>-</a:t>
            </a:r>
            <a:r>
              <a:rPr lang="en-US" sz="1213">
                <a:solidFill>
                  <a:schemeClr val="tx1"/>
                </a:solidFill>
                <a:ea typeface="MS PGothic" pitchFamily="34" charset="-128"/>
              </a:rPr>
              <a:t> beam </a:t>
            </a:r>
          </a:p>
        </p:txBody>
      </p:sp>
      <p:grpSp>
        <p:nvGrpSpPr>
          <p:cNvPr id="4" name="Groupe 165"/>
          <p:cNvGrpSpPr>
            <a:grpSpLocks noChangeAspect="1"/>
          </p:cNvGrpSpPr>
          <p:nvPr/>
        </p:nvGrpSpPr>
        <p:grpSpPr>
          <a:xfrm>
            <a:off x="153705" y="2411689"/>
            <a:ext cx="3586166" cy="2352586"/>
            <a:chOff x="186442" y="2987569"/>
            <a:chExt cx="3827418" cy="2510861"/>
          </a:xfrm>
        </p:grpSpPr>
        <p:sp>
          <p:nvSpPr>
            <p:cNvPr id="153" name="Rectangle 152"/>
            <p:cNvSpPr/>
            <p:nvPr/>
          </p:nvSpPr>
          <p:spPr>
            <a:xfrm>
              <a:off x="186442" y="3589909"/>
              <a:ext cx="3827418" cy="940526"/>
            </a:xfrm>
            <a:prstGeom prst="rect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lIns="100776" tIns="50388" rIns="100776" bIns="50388" rtlCol="0" anchor="ctr"/>
            <a:lstStyle/>
            <a:p>
              <a:pPr algn="ctr" defTabSz="1053829">
                <a:defRPr/>
              </a:pPr>
              <a:endParaRPr lang="en-US" sz="2315" kern="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grpSp>
          <p:nvGrpSpPr>
            <p:cNvPr id="5" name="Groupe 153"/>
            <p:cNvGrpSpPr/>
            <p:nvPr/>
          </p:nvGrpSpPr>
          <p:grpSpPr>
            <a:xfrm>
              <a:off x="725041" y="3617585"/>
              <a:ext cx="2762919" cy="1520642"/>
              <a:chOff x="1117686" y="4366100"/>
              <a:chExt cx="4236509" cy="1678161"/>
            </a:xfrm>
          </p:grpSpPr>
          <p:sp>
            <p:nvSpPr>
              <p:cNvPr id="155" name="Forme libre 154"/>
              <p:cNvSpPr/>
              <p:nvPr/>
            </p:nvSpPr>
            <p:spPr>
              <a:xfrm>
                <a:off x="1117686" y="4385640"/>
                <a:ext cx="1406418" cy="865480"/>
              </a:xfrm>
              <a:custGeom>
                <a:avLst/>
                <a:gdLst>
                  <a:gd name="connsiteX0" fmla="*/ 0 w 2552700"/>
                  <a:gd name="connsiteY0" fmla="*/ 2275417 h 2290234"/>
                  <a:gd name="connsiteX1" fmla="*/ 254000 w 2552700"/>
                  <a:gd name="connsiteY1" fmla="*/ 27517 h 2290234"/>
                  <a:gd name="connsiteX2" fmla="*/ 508000 w 2552700"/>
                  <a:gd name="connsiteY2" fmla="*/ 2288117 h 2290234"/>
                  <a:gd name="connsiteX3" fmla="*/ 660400 w 2552700"/>
                  <a:gd name="connsiteY3" fmla="*/ 40217 h 2290234"/>
                  <a:gd name="connsiteX4" fmla="*/ 914400 w 2552700"/>
                  <a:gd name="connsiteY4" fmla="*/ 2275417 h 2290234"/>
                  <a:gd name="connsiteX5" fmla="*/ 1066800 w 2552700"/>
                  <a:gd name="connsiteY5" fmla="*/ 14817 h 2290234"/>
                  <a:gd name="connsiteX6" fmla="*/ 1295400 w 2552700"/>
                  <a:gd name="connsiteY6" fmla="*/ 2288117 h 2290234"/>
                  <a:gd name="connsiteX7" fmla="*/ 1422400 w 2552700"/>
                  <a:gd name="connsiteY7" fmla="*/ 2117 h 2290234"/>
                  <a:gd name="connsiteX8" fmla="*/ 1651000 w 2552700"/>
                  <a:gd name="connsiteY8" fmla="*/ 2275417 h 2290234"/>
                  <a:gd name="connsiteX9" fmla="*/ 1828800 w 2552700"/>
                  <a:gd name="connsiteY9" fmla="*/ 14817 h 2290234"/>
                  <a:gd name="connsiteX10" fmla="*/ 2032000 w 2552700"/>
                  <a:gd name="connsiteY10" fmla="*/ 2288117 h 2290234"/>
                  <a:gd name="connsiteX11" fmla="*/ 2184400 w 2552700"/>
                  <a:gd name="connsiteY11" fmla="*/ 14817 h 2290234"/>
                  <a:gd name="connsiteX12" fmla="*/ 2374900 w 2552700"/>
                  <a:gd name="connsiteY12" fmla="*/ 2288117 h 2290234"/>
                  <a:gd name="connsiteX13" fmla="*/ 2552700 w 2552700"/>
                  <a:gd name="connsiteY13" fmla="*/ 14817 h 2290234"/>
                  <a:gd name="connsiteX0" fmla="*/ 0 w 2483000"/>
                  <a:gd name="connsiteY0" fmla="*/ 1339385 h 2446961"/>
                  <a:gd name="connsiteX1" fmla="*/ 184300 w 2483000"/>
                  <a:gd name="connsiteY1" fmla="*/ 184244 h 2446961"/>
                  <a:gd name="connsiteX2" fmla="*/ 438300 w 2483000"/>
                  <a:gd name="connsiteY2" fmla="*/ 2444844 h 2446961"/>
                  <a:gd name="connsiteX3" fmla="*/ 590700 w 2483000"/>
                  <a:gd name="connsiteY3" fmla="*/ 196944 h 2446961"/>
                  <a:gd name="connsiteX4" fmla="*/ 844700 w 2483000"/>
                  <a:gd name="connsiteY4" fmla="*/ 2432144 h 2446961"/>
                  <a:gd name="connsiteX5" fmla="*/ 997100 w 2483000"/>
                  <a:gd name="connsiteY5" fmla="*/ 171544 h 2446961"/>
                  <a:gd name="connsiteX6" fmla="*/ 1225700 w 2483000"/>
                  <a:gd name="connsiteY6" fmla="*/ 2444844 h 2446961"/>
                  <a:gd name="connsiteX7" fmla="*/ 1352700 w 2483000"/>
                  <a:gd name="connsiteY7" fmla="*/ 158844 h 2446961"/>
                  <a:gd name="connsiteX8" fmla="*/ 1581300 w 2483000"/>
                  <a:gd name="connsiteY8" fmla="*/ 2432144 h 2446961"/>
                  <a:gd name="connsiteX9" fmla="*/ 1759100 w 2483000"/>
                  <a:gd name="connsiteY9" fmla="*/ 171544 h 2446961"/>
                  <a:gd name="connsiteX10" fmla="*/ 1962300 w 2483000"/>
                  <a:gd name="connsiteY10" fmla="*/ 2444844 h 2446961"/>
                  <a:gd name="connsiteX11" fmla="*/ 2114700 w 2483000"/>
                  <a:gd name="connsiteY11" fmla="*/ 171544 h 2446961"/>
                  <a:gd name="connsiteX12" fmla="*/ 2305200 w 2483000"/>
                  <a:gd name="connsiteY12" fmla="*/ 2444844 h 2446961"/>
                  <a:gd name="connsiteX13" fmla="*/ 2483000 w 2483000"/>
                  <a:gd name="connsiteY13" fmla="*/ 171544 h 2446961"/>
                  <a:gd name="connsiteX0" fmla="*/ 0 w 2483000"/>
                  <a:gd name="connsiteY0" fmla="*/ 1339383 h 2446959"/>
                  <a:gd name="connsiteX1" fmla="*/ 184300 w 2483000"/>
                  <a:gd name="connsiteY1" fmla="*/ 184242 h 2446959"/>
                  <a:gd name="connsiteX2" fmla="*/ 438300 w 2483000"/>
                  <a:gd name="connsiteY2" fmla="*/ 2444842 h 2446959"/>
                  <a:gd name="connsiteX3" fmla="*/ 590700 w 2483000"/>
                  <a:gd name="connsiteY3" fmla="*/ 196942 h 2446959"/>
                  <a:gd name="connsiteX4" fmla="*/ 844700 w 2483000"/>
                  <a:gd name="connsiteY4" fmla="*/ 2432142 h 2446959"/>
                  <a:gd name="connsiteX5" fmla="*/ 997100 w 2483000"/>
                  <a:gd name="connsiteY5" fmla="*/ 171542 h 2446959"/>
                  <a:gd name="connsiteX6" fmla="*/ 1225700 w 2483000"/>
                  <a:gd name="connsiteY6" fmla="*/ 2444842 h 2446959"/>
                  <a:gd name="connsiteX7" fmla="*/ 1352700 w 2483000"/>
                  <a:gd name="connsiteY7" fmla="*/ 158842 h 2446959"/>
                  <a:gd name="connsiteX8" fmla="*/ 1581300 w 2483000"/>
                  <a:gd name="connsiteY8" fmla="*/ 2432142 h 2446959"/>
                  <a:gd name="connsiteX9" fmla="*/ 1759100 w 2483000"/>
                  <a:gd name="connsiteY9" fmla="*/ 171542 h 2446959"/>
                  <a:gd name="connsiteX10" fmla="*/ 1962300 w 2483000"/>
                  <a:gd name="connsiteY10" fmla="*/ 2444842 h 2446959"/>
                  <a:gd name="connsiteX11" fmla="*/ 2114700 w 2483000"/>
                  <a:gd name="connsiteY11" fmla="*/ 171542 h 2446959"/>
                  <a:gd name="connsiteX12" fmla="*/ 2305200 w 2483000"/>
                  <a:gd name="connsiteY12" fmla="*/ 2444842 h 2446959"/>
                  <a:gd name="connsiteX13" fmla="*/ 2483000 w 2483000"/>
                  <a:gd name="connsiteY13" fmla="*/ 171542 h 2446959"/>
                  <a:gd name="connsiteX0" fmla="*/ 0 w 2483000"/>
                  <a:gd name="connsiteY0" fmla="*/ 1339385 h 2446961"/>
                  <a:gd name="connsiteX1" fmla="*/ 184300 w 2483000"/>
                  <a:gd name="connsiteY1" fmla="*/ 184244 h 2446961"/>
                  <a:gd name="connsiteX2" fmla="*/ 438300 w 2483000"/>
                  <a:gd name="connsiteY2" fmla="*/ 2444844 h 2446961"/>
                  <a:gd name="connsiteX3" fmla="*/ 672016 w 2483000"/>
                  <a:gd name="connsiteY3" fmla="*/ 174643 h 2446961"/>
                  <a:gd name="connsiteX4" fmla="*/ 844700 w 2483000"/>
                  <a:gd name="connsiteY4" fmla="*/ 2432144 h 2446961"/>
                  <a:gd name="connsiteX5" fmla="*/ 997100 w 2483000"/>
                  <a:gd name="connsiteY5" fmla="*/ 171544 h 2446961"/>
                  <a:gd name="connsiteX6" fmla="*/ 1225700 w 2483000"/>
                  <a:gd name="connsiteY6" fmla="*/ 2444844 h 2446961"/>
                  <a:gd name="connsiteX7" fmla="*/ 1352700 w 2483000"/>
                  <a:gd name="connsiteY7" fmla="*/ 158844 h 2446961"/>
                  <a:gd name="connsiteX8" fmla="*/ 1581300 w 2483000"/>
                  <a:gd name="connsiteY8" fmla="*/ 2432144 h 2446961"/>
                  <a:gd name="connsiteX9" fmla="*/ 1759100 w 2483000"/>
                  <a:gd name="connsiteY9" fmla="*/ 171544 h 2446961"/>
                  <a:gd name="connsiteX10" fmla="*/ 1962300 w 2483000"/>
                  <a:gd name="connsiteY10" fmla="*/ 2444844 h 2446961"/>
                  <a:gd name="connsiteX11" fmla="*/ 2114700 w 2483000"/>
                  <a:gd name="connsiteY11" fmla="*/ 171544 h 2446961"/>
                  <a:gd name="connsiteX12" fmla="*/ 2305200 w 2483000"/>
                  <a:gd name="connsiteY12" fmla="*/ 2444844 h 2446961"/>
                  <a:gd name="connsiteX13" fmla="*/ 2483000 w 2483000"/>
                  <a:gd name="connsiteY13" fmla="*/ 171544 h 2446961"/>
                  <a:gd name="connsiteX0" fmla="*/ 0 w 2483000"/>
                  <a:gd name="connsiteY0" fmla="*/ 1339383 h 2446959"/>
                  <a:gd name="connsiteX1" fmla="*/ 184300 w 2483000"/>
                  <a:gd name="connsiteY1" fmla="*/ 184242 h 2446959"/>
                  <a:gd name="connsiteX2" fmla="*/ 438300 w 2483000"/>
                  <a:gd name="connsiteY2" fmla="*/ 2444842 h 2446959"/>
                  <a:gd name="connsiteX3" fmla="*/ 672016 w 2483000"/>
                  <a:gd name="connsiteY3" fmla="*/ 174641 h 2446959"/>
                  <a:gd name="connsiteX4" fmla="*/ 926016 w 2483000"/>
                  <a:gd name="connsiteY4" fmla="*/ 2432142 h 2446959"/>
                  <a:gd name="connsiteX5" fmla="*/ 997100 w 2483000"/>
                  <a:gd name="connsiteY5" fmla="*/ 171542 h 2446959"/>
                  <a:gd name="connsiteX6" fmla="*/ 1225700 w 2483000"/>
                  <a:gd name="connsiteY6" fmla="*/ 2444842 h 2446959"/>
                  <a:gd name="connsiteX7" fmla="*/ 1352700 w 2483000"/>
                  <a:gd name="connsiteY7" fmla="*/ 158842 h 2446959"/>
                  <a:gd name="connsiteX8" fmla="*/ 1581300 w 2483000"/>
                  <a:gd name="connsiteY8" fmla="*/ 2432142 h 2446959"/>
                  <a:gd name="connsiteX9" fmla="*/ 1759100 w 2483000"/>
                  <a:gd name="connsiteY9" fmla="*/ 171542 h 2446959"/>
                  <a:gd name="connsiteX10" fmla="*/ 1962300 w 2483000"/>
                  <a:gd name="connsiteY10" fmla="*/ 2444842 h 2446959"/>
                  <a:gd name="connsiteX11" fmla="*/ 2114700 w 2483000"/>
                  <a:gd name="connsiteY11" fmla="*/ 171542 h 2446959"/>
                  <a:gd name="connsiteX12" fmla="*/ 2305200 w 2483000"/>
                  <a:gd name="connsiteY12" fmla="*/ 2444842 h 2446959"/>
                  <a:gd name="connsiteX13" fmla="*/ 2483000 w 2483000"/>
                  <a:gd name="connsiteY13" fmla="*/ 171542 h 2446959"/>
                  <a:gd name="connsiteX0" fmla="*/ 0 w 2483000"/>
                  <a:gd name="connsiteY0" fmla="*/ 1339385 h 2450676"/>
                  <a:gd name="connsiteX1" fmla="*/ 184300 w 2483000"/>
                  <a:gd name="connsiteY1" fmla="*/ 184244 h 2450676"/>
                  <a:gd name="connsiteX2" fmla="*/ 438300 w 2483000"/>
                  <a:gd name="connsiteY2" fmla="*/ 2444844 h 2450676"/>
                  <a:gd name="connsiteX3" fmla="*/ 672016 w 2483000"/>
                  <a:gd name="connsiteY3" fmla="*/ 174643 h 2450676"/>
                  <a:gd name="connsiteX4" fmla="*/ 926016 w 2483000"/>
                  <a:gd name="connsiteY4" fmla="*/ 2432144 h 2450676"/>
                  <a:gd name="connsiteX5" fmla="*/ 1124882 w 2483000"/>
                  <a:gd name="connsiteY5" fmla="*/ 193845 h 2450676"/>
                  <a:gd name="connsiteX6" fmla="*/ 1225700 w 2483000"/>
                  <a:gd name="connsiteY6" fmla="*/ 2444844 h 2450676"/>
                  <a:gd name="connsiteX7" fmla="*/ 1352700 w 2483000"/>
                  <a:gd name="connsiteY7" fmla="*/ 158844 h 2450676"/>
                  <a:gd name="connsiteX8" fmla="*/ 1581300 w 2483000"/>
                  <a:gd name="connsiteY8" fmla="*/ 2432144 h 2450676"/>
                  <a:gd name="connsiteX9" fmla="*/ 1759100 w 2483000"/>
                  <a:gd name="connsiteY9" fmla="*/ 171544 h 2450676"/>
                  <a:gd name="connsiteX10" fmla="*/ 1962300 w 2483000"/>
                  <a:gd name="connsiteY10" fmla="*/ 2444844 h 2450676"/>
                  <a:gd name="connsiteX11" fmla="*/ 2114700 w 2483000"/>
                  <a:gd name="connsiteY11" fmla="*/ 171544 h 2450676"/>
                  <a:gd name="connsiteX12" fmla="*/ 2305200 w 2483000"/>
                  <a:gd name="connsiteY12" fmla="*/ 2444844 h 2450676"/>
                  <a:gd name="connsiteX13" fmla="*/ 2483000 w 2483000"/>
                  <a:gd name="connsiteY13" fmla="*/ 171544 h 2450676"/>
                  <a:gd name="connsiteX0" fmla="*/ 0 w 2483000"/>
                  <a:gd name="connsiteY0" fmla="*/ 1339383 h 2446442"/>
                  <a:gd name="connsiteX1" fmla="*/ 184300 w 2483000"/>
                  <a:gd name="connsiteY1" fmla="*/ 184242 h 2446442"/>
                  <a:gd name="connsiteX2" fmla="*/ 438300 w 2483000"/>
                  <a:gd name="connsiteY2" fmla="*/ 2444842 h 2446442"/>
                  <a:gd name="connsiteX3" fmla="*/ 672016 w 2483000"/>
                  <a:gd name="connsiteY3" fmla="*/ 174641 h 2446442"/>
                  <a:gd name="connsiteX4" fmla="*/ 926016 w 2483000"/>
                  <a:gd name="connsiteY4" fmla="*/ 2432142 h 2446442"/>
                  <a:gd name="connsiteX5" fmla="*/ 1124882 w 2483000"/>
                  <a:gd name="connsiteY5" fmla="*/ 193843 h 2446442"/>
                  <a:gd name="connsiteX6" fmla="*/ 1330250 w 2483000"/>
                  <a:gd name="connsiteY6" fmla="*/ 2422541 h 2446442"/>
                  <a:gd name="connsiteX7" fmla="*/ 1352700 w 2483000"/>
                  <a:gd name="connsiteY7" fmla="*/ 158842 h 2446442"/>
                  <a:gd name="connsiteX8" fmla="*/ 1581300 w 2483000"/>
                  <a:gd name="connsiteY8" fmla="*/ 2432142 h 2446442"/>
                  <a:gd name="connsiteX9" fmla="*/ 1759100 w 2483000"/>
                  <a:gd name="connsiteY9" fmla="*/ 171542 h 2446442"/>
                  <a:gd name="connsiteX10" fmla="*/ 1962300 w 2483000"/>
                  <a:gd name="connsiteY10" fmla="*/ 2444842 h 2446442"/>
                  <a:gd name="connsiteX11" fmla="*/ 2114700 w 2483000"/>
                  <a:gd name="connsiteY11" fmla="*/ 171542 h 2446442"/>
                  <a:gd name="connsiteX12" fmla="*/ 2305200 w 2483000"/>
                  <a:gd name="connsiteY12" fmla="*/ 2444842 h 2446442"/>
                  <a:gd name="connsiteX13" fmla="*/ 2483000 w 2483000"/>
                  <a:gd name="connsiteY13" fmla="*/ 171542 h 2446442"/>
                  <a:gd name="connsiteX0" fmla="*/ 0 w 2483000"/>
                  <a:gd name="connsiteY0" fmla="*/ 1339385 h 2452844"/>
                  <a:gd name="connsiteX1" fmla="*/ 184300 w 2483000"/>
                  <a:gd name="connsiteY1" fmla="*/ 184244 h 2452844"/>
                  <a:gd name="connsiteX2" fmla="*/ 438300 w 2483000"/>
                  <a:gd name="connsiteY2" fmla="*/ 2444844 h 2452844"/>
                  <a:gd name="connsiteX3" fmla="*/ 672016 w 2483000"/>
                  <a:gd name="connsiteY3" fmla="*/ 174643 h 2452844"/>
                  <a:gd name="connsiteX4" fmla="*/ 926016 w 2483000"/>
                  <a:gd name="connsiteY4" fmla="*/ 2432144 h 2452844"/>
                  <a:gd name="connsiteX5" fmla="*/ 1124882 w 2483000"/>
                  <a:gd name="connsiteY5" fmla="*/ 193845 h 2452844"/>
                  <a:gd name="connsiteX6" fmla="*/ 1330250 w 2483000"/>
                  <a:gd name="connsiteY6" fmla="*/ 2422543 h 2452844"/>
                  <a:gd name="connsiteX7" fmla="*/ 1550182 w 2483000"/>
                  <a:gd name="connsiteY7" fmla="*/ 47338 h 2452844"/>
                  <a:gd name="connsiteX8" fmla="*/ 1581300 w 2483000"/>
                  <a:gd name="connsiteY8" fmla="*/ 2432144 h 2452844"/>
                  <a:gd name="connsiteX9" fmla="*/ 1759100 w 2483000"/>
                  <a:gd name="connsiteY9" fmla="*/ 171544 h 2452844"/>
                  <a:gd name="connsiteX10" fmla="*/ 1962300 w 2483000"/>
                  <a:gd name="connsiteY10" fmla="*/ 2444844 h 2452844"/>
                  <a:gd name="connsiteX11" fmla="*/ 2114700 w 2483000"/>
                  <a:gd name="connsiteY11" fmla="*/ 171544 h 2452844"/>
                  <a:gd name="connsiteX12" fmla="*/ 2305200 w 2483000"/>
                  <a:gd name="connsiteY12" fmla="*/ 2444844 h 2452844"/>
                  <a:gd name="connsiteX13" fmla="*/ 2483000 w 2483000"/>
                  <a:gd name="connsiteY13" fmla="*/ 171544 h 2452844"/>
                  <a:gd name="connsiteX0" fmla="*/ 0 w 2483000"/>
                  <a:gd name="connsiteY0" fmla="*/ 1339383 h 2452844"/>
                  <a:gd name="connsiteX1" fmla="*/ 184300 w 2483000"/>
                  <a:gd name="connsiteY1" fmla="*/ 184242 h 2452844"/>
                  <a:gd name="connsiteX2" fmla="*/ 438300 w 2483000"/>
                  <a:gd name="connsiteY2" fmla="*/ 2444842 h 2452844"/>
                  <a:gd name="connsiteX3" fmla="*/ 672016 w 2483000"/>
                  <a:gd name="connsiteY3" fmla="*/ 174641 h 2452844"/>
                  <a:gd name="connsiteX4" fmla="*/ 926016 w 2483000"/>
                  <a:gd name="connsiteY4" fmla="*/ 2432142 h 2452844"/>
                  <a:gd name="connsiteX5" fmla="*/ 1124882 w 2483000"/>
                  <a:gd name="connsiteY5" fmla="*/ 193843 h 2452844"/>
                  <a:gd name="connsiteX6" fmla="*/ 1330250 w 2483000"/>
                  <a:gd name="connsiteY6" fmla="*/ 2422541 h 2452844"/>
                  <a:gd name="connsiteX7" fmla="*/ 1550182 w 2483000"/>
                  <a:gd name="connsiteY7" fmla="*/ 47336 h 2452844"/>
                  <a:gd name="connsiteX8" fmla="*/ 1790399 w 2483000"/>
                  <a:gd name="connsiteY8" fmla="*/ 2432142 h 2452844"/>
                  <a:gd name="connsiteX9" fmla="*/ 1759100 w 2483000"/>
                  <a:gd name="connsiteY9" fmla="*/ 171542 h 2452844"/>
                  <a:gd name="connsiteX10" fmla="*/ 1962300 w 2483000"/>
                  <a:gd name="connsiteY10" fmla="*/ 2444842 h 2452844"/>
                  <a:gd name="connsiteX11" fmla="*/ 2114700 w 2483000"/>
                  <a:gd name="connsiteY11" fmla="*/ 171542 h 2452844"/>
                  <a:gd name="connsiteX12" fmla="*/ 2305200 w 2483000"/>
                  <a:gd name="connsiteY12" fmla="*/ 2444842 h 2452844"/>
                  <a:gd name="connsiteX13" fmla="*/ 2483000 w 2483000"/>
                  <a:gd name="connsiteY13" fmla="*/ 171542 h 2452844"/>
                  <a:gd name="connsiteX0" fmla="*/ 0 w 2483000"/>
                  <a:gd name="connsiteY0" fmla="*/ 1339385 h 2452844"/>
                  <a:gd name="connsiteX1" fmla="*/ 184300 w 2483000"/>
                  <a:gd name="connsiteY1" fmla="*/ 184244 h 2452844"/>
                  <a:gd name="connsiteX2" fmla="*/ 438300 w 2483000"/>
                  <a:gd name="connsiteY2" fmla="*/ 2444844 h 2452844"/>
                  <a:gd name="connsiteX3" fmla="*/ 672016 w 2483000"/>
                  <a:gd name="connsiteY3" fmla="*/ 174643 h 2452844"/>
                  <a:gd name="connsiteX4" fmla="*/ 926016 w 2483000"/>
                  <a:gd name="connsiteY4" fmla="*/ 2432144 h 2452844"/>
                  <a:gd name="connsiteX5" fmla="*/ 1124882 w 2483000"/>
                  <a:gd name="connsiteY5" fmla="*/ 193845 h 2452844"/>
                  <a:gd name="connsiteX6" fmla="*/ 1330250 w 2483000"/>
                  <a:gd name="connsiteY6" fmla="*/ 2422543 h 2452844"/>
                  <a:gd name="connsiteX7" fmla="*/ 1550182 w 2483000"/>
                  <a:gd name="connsiteY7" fmla="*/ 47338 h 2452844"/>
                  <a:gd name="connsiteX8" fmla="*/ 1790399 w 2483000"/>
                  <a:gd name="connsiteY8" fmla="*/ 2432144 h 2452844"/>
                  <a:gd name="connsiteX9" fmla="*/ 1921732 w 2483000"/>
                  <a:gd name="connsiteY9" fmla="*/ 171544 h 2452844"/>
                  <a:gd name="connsiteX10" fmla="*/ 1962300 w 2483000"/>
                  <a:gd name="connsiteY10" fmla="*/ 2444844 h 2452844"/>
                  <a:gd name="connsiteX11" fmla="*/ 2114700 w 2483000"/>
                  <a:gd name="connsiteY11" fmla="*/ 171544 h 2452844"/>
                  <a:gd name="connsiteX12" fmla="*/ 2305200 w 2483000"/>
                  <a:gd name="connsiteY12" fmla="*/ 2444844 h 2452844"/>
                  <a:gd name="connsiteX13" fmla="*/ 2483000 w 2483000"/>
                  <a:gd name="connsiteY13" fmla="*/ 171544 h 2452844"/>
                  <a:gd name="connsiteX0" fmla="*/ 0 w 2483000"/>
                  <a:gd name="connsiteY0" fmla="*/ 1339383 h 2452844"/>
                  <a:gd name="connsiteX1" fmla="*/ 184300 w 2483000"/>
                  <a:gd name="connsiteY1" fmla="*/ 184242 h 2452844"/>
                  <a:gd name="connsiteX2" fmla="*/ 438300 w 2483000"/>
                  <a:gd name="connsiteY2" fmla="*/ 2444842 h 2452844"/>
                  <a:gd name="connsiteX3" fmla="*/ 672016 w 2483000"/>
                  <a:gd name="connsiteY3" fmla="*/ 174641 h 2452844"/>
                  <a:gd name="connsiteX4" fmla="*/ 926016 w 2483000"/>
                  <a:gd name="connsiteY4" fmla="*/ 2432142 h 2452844"/>
                  <a:gd name="connsiteX5" fmla="*/ 1124882 w 2483000"/>
                  <a:gd name="connsiteY5" fmla="*/ 193843 h 2452844"/>
                  <a:gd name="connsiteX6" fmla="*/ 1330250 w 2483000"/>
                  <a:gd name="connsiteY6" fmla="*/ 2422541 h 2452844"/>
                  <a:gd name="connsiteX7" fmla="*/ 1550182 w 2483000"/>
                  <a:gd name="connsiteY7" fmla="*/ 47336 h 2452844"/>
                  <a:gd name="connsiteX8" fmla="*/ 1790399 w 2483000"/>
                  <a:gd name="connsiteY8" fmla="*/ 2432142 h 2452844"/>
                  <a:gd name="connsiteX9" fmla="*/ 1921732 w 2483000"/>
                  <a:gd name="connsiteY9" fmla="*/ 171542 h 2452844"/>
                  <a:gd name="connsiteX10" fmla="*/ 2124933 w 2483000"/>
                  <a:gd name="connsiteY10" fmla="*/ 2422540 h 2452844"/>
                  <a:gd name="connsiteX11" fmla="*/ 2114700 w 2483000"/>
                  <a:gd name="connsiteY11" fmla="*/ 171542 h 2452844"/>
                  <a:gd name="connsiteX12" fmla="*/ 2305200 w 2483000"/>
                  <a:gd name="connsiteY12" fmla="*/ 2444842 h 2452844"/>
                  <a:gd name="connsiteX13" fmla="*/ 2483000 w 2483000"/>
                  <a:gd name="connsiteY13" fmla="*/ 171542 h 2452844"/>
                  <a:gd name="connsiteX0" fmla="*/ 0 w 2483000"/>
                  <a:gd name="connsiteY0" fmla="*/ 1339385 h 2452844"/>
                  <a:gd name="connsiteX1" fmla="*/ 184300 w 2483000"/>
                  <a:gd name="connsiteY1" fmla="*/ 184244 h 2452844"/>
                  <a:gd name="connsiteX2" fmla="*/ 438300 w 2483000"/>
                  <a:gd name="connsiteY2" fmla="*/ 2444844 h 2452844"/>
                  <a:gd name="connsiteX3" fmla="*/ 672016 w 2483000"/>
                  <a:gd name="connsiteY3" fmla="*/ 174643 h 2452844"/>
                  <a:gd name="connsiteX4" fmla="*/ 926016 w 2483000"/>
                  <a:gd name="connsiteY4" fmla="*/ 2432144 h 2452844"/>
                  <a:gd name="connsiteX5" fmla="*/ 1124882 w 2483000"/>
                  <a:gd name="connsiteY5" fmla="*/ 193845 h 2452844"/>
                  <a:gd name="connsiteX6" fmla="*/ 1330250 w 2483000"/>
                  <a:gd name="connsiteY6" fmla="*/ 2422543 h 2452844"/>
                  <a:gd name="connsiteX7" fmla="*/ 1550182 w 2483000"/>
                  <a:gd name="connsiteY7" fmla="*/ 47338 h 2452844"/>
                  <a:gd name="connsiteX8" fmla="*/ 1790399 w 2483000"/>
                  <a:gd name="connsiteY8" fmla="*/ 2432144 h 2452844"/>
                  <a:gd name="connsiteX9" fmla="*/ 1921732 w 2483000"/>
                  <a:gd name="connsiteY9" fmla="*/ 171544 h 2452844"/>
                  <a:gd name="connsiteX10" fmla="*/ 2194632 w 2483000"/>
                  <a:gd name="connsiteY10" fmla="*/ 2377940 h 2452844"/>
                  <a:gd name="connsiteX11" fmla="*/ 2114700 w 2483000"/>
                  <a:gd name="connsiteY11" fmla="*/ 171544 h 2452844"/>
                  <a:gd name="connsiteX12" fmla="*/ 2305200 w 2483000"/>
                  <a:gd name="connsiteY12" fmla="*/ 2444844 h 2452844"/>
                  <a:gd name="connsiteX13" fmla="*/ 2483000 w 2483000"/>
                  <a:gd name="connsiteY13" fmla="*/ 171544 h 2452844"/>
                  <a:gd name="connsiteX0" fmla="*/ 0 w 2483000"/>
                  <a:gd name="connsiteY0" fmla="*/ 1339383 h 2452844"/>
                  <a:gd name="connsiteX1" fmla="*/ 184300 w 2483000"/>
                  <a:gd name="connsiteY1" fmla="*/ 184242 h 2452844"/>
                  <a:gd name="connsiteX2" fmla="*/ 438300 w 2483000"/>
                  <a:gd name="connsiteY2" fmla="*/ 2444842 h 2452844"/>
                  <a:gd name="connsiteX3" fmla="*/ 672016 w 2483000"/>
                  <a:gd name="connsiteY3" fmla="*/ 174641 h 2452844"/>
                  <a:gd name="connsiteX4" fmla="*/ 926016 w 2483000"/>
                  <a:gd name="connsiteY4" fmla="*/ 2432142 h 2452844"/>
                  <a:gd name="connsiteX5" fmla="*/ 1124882 w 2483000"/>
                  <a:gd name="connsiteY5" fmla="*/ 193843 h 2452844"/>
                  <a:gd name="connsiteX6" fmla="*/ 1330250 w 2483000"/>
                  <a:gd name="connsiteY6" fmla="*/ 2422541 h 2452844"/>
                  <a:gd name="connsiteX7" fmla="*/ 1550182 w 2483000"/>
                  <a:gd name="connsiteY7" fmla="*/ 47336 h 2452844"/>
                  <a:gd name="connsiteX8" fmla="*/ 1790399 w 2483000"/>
                  <a:gd name="connsiteY8" fmla="*/ 2432142 h 2452844"/>
                  <a:gd name="connsiteX9" fmla="*/ 1921732 w 2483000"/>
                  <a:gd name="connsiteY9" fmla="*/ 171542 h 2452844"/>
                  <a:gd name="connsiteX10" fmla="*/ 2194632 w 2483000"/>
                  <a:gd name="connsiteY10" fmla="*/ 2377938 h 2452844"/>
                  <a:gd name="connsiteX11" fmla="*/ 2114700 w 2483000"/>
                  <a:gd name="connsiteY11" fmla="*/ 171542 h 2452844"/>
                  <a:gd name="connsiteX12" fmla="*/ 2305200 w 2483000"/>
                  <a:gd name="connsiteY12" fmla="*/ 2444842 h 2452844"/>
                  <a:gd name="connsiteX13" fmla="*/ 2483000 w 2483000"/>
                  <a:gd name="connsiteY13" fmla="*/ 171542 h 2452844"/>
                  <a:gd name="connsiteX0" fmla="*/ 0 w 2483000"/>
                  <a:gd name="connsiteY0" fmla="*/ 1339385 h 2452844"/>
                  <a:gd name="connsiteX1" fmla="*/ 184300 w 2483000"/>
                  <a:gd name="connsiteY1" fmla="*/ 184244 h 2452844"/>
                  <a:gd name="connsiteX2" fmla="*/ 438300 w 2483000"/>
                  <a:gd name="connsiteY2" fmla="*/ 2444844 h 2452844"/>
                  <a:gd name="connsiteX3" fmla="*/ 672016 w 2483000"/>
                  <a:gd name="connsiteY3" fmla="*/ 174643 h 2452844"/>
                  <a:gd name="connsiteX4" fmla="*/ 926016 w 2483000"/>
                  <a:gd name="connsiteY4" fmla="*/ 2432144 h 2452844"/>
                  <a:gd name="connsiteX5" fmla="*/ 1124882 w 2483000"/>
                  <a:gd name="connsiteY5" fmla="*/ 193845 h 2452844"/>
                  <a:gd name="connsiteX6" fmla="*/ 1330250 w 2483000"/>
                  <a:gd name="connsiteY6" fmla="*/ 2422543 h 2452844"/>
                  <a:gd name="connsiteX7" fmla="*/ 1550182 w 2483000"/>
                  <a:gd name="connsiteY7" fmla="*/ 47338 h 2452844"/>
                  <a:gd name="connsiteX8" fmla="*/ 1790399 w 2483000"/>
                  <a:gd name="connsiteY8" fmla="*/ 2432144 h 2452844"/>
                  <a:gd name="connsiteX9" fmla="*/ 1921732 w 2483000"/>
                  <a:gd name="connsiteY9" fmla="*/ 171544 h 2452844"/>
                  <a:gd name="connsiteX10" fmla="*/ 2194632 w 2483000"/>
                  <a:gd name="connsiteY10" fmla="*/ 2377940 h 2452844"/>
                  <a:gd name="connsiteX11" fmla="*/ 2114700 w 2483000"/>
                  <a:gd name="connsiteY11" fmla="*/ 171544 h 2452844"/>
                  <a:gd name="connsiteX12" fmla="*/ 2305200 w 2483000"/>
                  <a:gd name="connsiteY12" fmla="*/ 2444844 h 2452844"/>
                  <a:gd name="connsiteX13" fmla="*/ 2483000 w 2483000"/>
                  <a:gd name="connsiteY13" fmla="*/ 171544 h 2452844"/>
                  <a:gd name="connsiteX0" fmla="*/ 0 w 3098429"/>
                  <a:gd name="connsiteY0" fmla="*/ 1339383 h 2452844"/>
                  <a:gd name="connsiteX1" fmla="*/ 184300 w 3098429"/>
                  <a:gd name="connsiteY1" fmla="*/ 184242 h 2452844"/>
                  <a:gd name="connsiteX2" fmla="*/ 438300 w 3098429"/>
                  <a:gd name="connsiteY2" fmla="*/ 2444842 h 2452844"/>
                  <a:gd name="connsiteX3" fmla="*/ 672016 w 3098429"/>
                  <a:gd name="connsiteY3" fmla="*/ 174641 h 2452844"/>
                  <a:gd name="connsiteX4" fmla="*/ 926016 w 3098429"/>
                  <a:gd name="connsiteY4" fmla="*/ 2432142 h 2452844"/>
                  <a:gd name="connsiteX5" fmla="*/ 1124882 w 3098429"/>
                  <a:gd name="connsiteY5" fmla="*/ 193843 h 2452844"/>
                  <a:gd name="connsiteX6" fmla="*/ 1330250 w 3098429"/>
                  <a:gd name="connsiteY6" fmla="*/ 2422541 h 2452844"/>
                  <a:gd name="connsiteX7" fmla="*/ 1550182 w 3098429"/>
                  <a:gd name="connsiteY7" fmla="*/ 47336 h 2452844"/>
                  <a:gd name="connsiteX8" fmla="*/ 1790399 w 3098429"/>
                  <a:gd name="connsiteY8" fmla="*/ 2432142 h 2452844"/>
                  <a:gd name="connsiteX9" fmla="*/ 1921732 w 3098429"/>
                  <a:gd name="connsiteY9" fmla="*/ 171542 h 2452844"/>
                  <a:gd name="connsiteX10" fmla="*/ 2194632 w 3098429"/>
                  <a:gd name="connsiteY10" fmla="*/ 2377938 h 2452844"/>
                  <a:gd name="connsiteX11" fmla="*/ 2114700 w 3098429"/>
                  <a:gd name="connsiteY11" fmla="*/ 171542 h 2452844"/>
                  <a:gd name="connsiteX12" fmla="*/ 3037046 w 3098429"/>
                  <a:gd name="connsiteY12" fmla="*/ 2444842 h 2452844"/>
                  <a:gd name="connsiteX13" fmla="*/ 2483000 w 3098429"/>
                  <a:gd name="connsiteY13" fmla="*/ 171542 h 2452844"/>
                  <a:gd name="connsiteX0" fmla="*/ 0 w 3097637"/>
                  <a:gd name="connsiteY0" fmla="*/ 1339385 h 2478295"/>
                  <a:gd name="connsiteX1" fmla="*/ 184300 w 3097637"/>
                  <a:gd name="connsiteY1" fmla="*/ 184244 h 2478295"/>
                  <a:gd name="connsiteX2" fmla="*/ 438300 w 3097637"/>
                  <a:gd name="connsiteY2" fmla="*/ 2444844 h 2478295"/>
                  <a:gd name="connsiteX3" fmla="*/ 672016 w 3097637"/>
                  <a:gd name="connsiteY3" fmla="*/ 174643 h 2478295"/>
                  <a:gd name="connsiteX4" fmla="*/ 926016 w 3097637"/>
                  <a:gd name="connsiteY4" fmla="*/ 2432144 h 2478295"/>
                  <a:gd name="connsiteX5" fmla="*/ 1124882 w 3097637"/>
                  <a:gd name="connsiteY5" fmla="*/ 193845 h 2478295"/>
                  <a:gd name="connsiteX6" fmla="*/ 1330250 w 3097637"/>
                  <a:gd name="connsiteY6" fmla="*/ 2422543 h 2478295"/>
                  <a:gd name="connsiteX7" fmla="*/ 1550182 w 3097637"/>
                  <a:gd name="connsiteY7" fmla="*/ 47338 h 2478295"/>
                  <a:gd name="connsiteX8" fmla="*/ 1790399 w 3097637"/>
                  <a:gd name="connsiteY8" fmla="*/ 2432144 h 2478295"/>
                  <a:gd name="connsiteX9" fmla="*/ 1921732 w 3097637"/>
                  <a:gd name="connsiteY9" fmla="*/ 171544 h 2478295"/>
                  <a:gd name="connsiteX10" fmla="*/ 2194632 w 3097637"/>
                  <a:gd name="connsiteY10" fmla="*/ 2377940 h 2478295"/>
                  <a:gd name="connsiteX11" fmla="*/ 2846546 w 3097637"/>
                  <a:gd name="connsiteY11" fmla="*/ 372255 h 2478295"/>
                  <a:gd name="connsiteX12" fmla="*/ 3037046 w 3097637"/>
                  <a:gd name="connsiteY12" fmla="*/ 2444844 h 2478295"/>
                  <a:gd name="connsiteX13" fmla="*/ 2483000 w 3097637"/>
                  <a:gd name="connsiteY13" fmla="*/ 171544 h 2478295"/>
                  <a:gd name="connsiteX0" fmla="*/ 0 w 3097637"/>
                  <a:gd name="connsiteY0" fmla="*/ 1339383 h 2478295"/>
                  <a:gd name="connsiteX1" fmla="*/ 184300 w 3097637"/>
                  <a:gd name="connsiteY1" fmla="*/ 184242 h 2478295"/>
                  <a:gd name="connsiteX2" fmla="*/ 438300 w 3097637"/>
                  <a:gd name="connsiteY2" fmla="*/ 2444842 h 2478295"/>
                  <a:gd name="connsiteX3" fmla="*/ 672016 w 3097637"/>
                  <a:gd name="connsiteY3" fmla="*/ 174641 h 2478295"/>
                  <a:gd name="connsiteX4" fmla="*/ 926016 w 3097637"/>
                  <a:gd name="connsiteY4" fmla="*/ 2432142 h 2478295"/>
                  <a:gd name="connsiteX5" fmla="*/ 1124882 w 3097637"/>
                  <a:gd name="connsiteY5" fmla="*/ 193843 h 2478295"/>
                  <a:gd name="connsiteX6" fmla="*/ 1330250 w 3097637"/>
                  <a:gd name="connsiteY6" fmla="*/ 2422541 h 2478295"/>
                  <a:gd name="connsiteX7" fmla="*/ 1550182 w 3097637"/>
                  <a:gd name="connsiteY7" fmla="*/ 47336 h 2478295"/>
                  <a:gd name="connsiteX8" fmla="*/ 1790399 w 3097637"/>
                  <a:gd name="connsiteY8" fmla="*/ 2432142 h 2478295"/>
                  <a:gd name="connsiteX9" fmla="*/ 2014665 w 3097637"/>
                  <a:gd name="connsiteY9" fmla="*/ 171542 h 2478295"/>
                  <a:gd name="connsiteX10" fmla="*/ 2194632 w 3097637"/>
                  <a:gd name="connsiteY10" fmla="*/ 2377938 h 2478295"/>
                  <a:gd name="connsiteX11" fmla="*/ 2846546 w 3097637"/>
                  <a:gd name="connsiteY11" fmla="*/ 372253 h 2478295"/>
                  <a:gd name="connsiteX12" fmla="*/ 3037046 w 3097637"/>
                  <a:gd name="connsiteY12" fmla="*/ 2444842 h 2478295"/>
                  <a:gd name="connsiteX13" fmla="*/ 2483000 w 3097637"/>
                  <a:gd name="connsiteY13" fmla="*/ 171542 h 2478295"/>
                  <a:gd name="connsiteX0" fmla="*/ 0 w 3097637"/>
                  <a:gd name="connsiteY0" fmla="*/ 1339385 h 2478295"/>
                  <a:gd name="connsiteX1" fmla="*/ 184300 w 3097637"/>
                  <a:gd name="connsiteY1" fmla="*/ 184244 h 2478295"/>
                  <a:gd name="connsiteX2" fmla="*/ 438300 w 3097637"/>
                  <a:gd name="connsiteY2" fmla="*/ 2444844 h 2478295"/>
                  <a:gd name="connsiteX3" fmla="*/ 672016 w 3097637"/>
                  <a:gd name="connsiteY3" fmla="*/ 174643 h 2478295"/>
                  <a:gd name="connsiteX4" fmla="*/ 926016 w 3097637"/>
                  <a:gd name="connsiteY4" fmla="*/ 2432144 h 2478295"/>
                  <a:gd name="connsiteX5" fmla="*/ 1124882 w 3097637"/>
                  <a:gd name="connsiteY5" fmla="*/ 193845 h 2478295"/>
                  <a:gd name="connsiteX6" fmla="*/ 1330250 w 3097637"/>
                  <a:gd name="connsiteY6" fmla="*/ 2422543 h 2478295"/>
                  <a:gd name="connsiteX7" fmla="*/ 1550182 w 3097637"/>
                  <a:gd name="connsiteY7" fmla="*/ 47338 h 2478295"/>
                  <a:gd name="connsiteX8" fmla="*/ 1790399 w 3097637"/>
                  <a:gd name="connsiteY8" fmla="*/ 2432144 h 2478295"/>
                  <a:gd name="connsiteX9" fmla="*/ 2014665 w 3097637"/>
                  <a:gd name="connsiteY9" fmla="*/ 171544 h 2478295"/>
                  <a:gd name="connsiteX10" fmla="*/ 2148165 w 3097637"/>
                  <a:gd name="connsiteY10" fmla="*/ 1441290 h 2478295"/>
                  <a:gd name="connsiteX11" fmla="*/ 2846546 w 3097637"/>
                  <a:gd name="connsiteY11" fmla="*/ 372255 h 2478295"/>
                  <a:gd name="connsiteX12" fmla="*/ 3037046 w 3097637"/>
                  <a:gd name="connsiteY12" fmla="*/ 2444844 h 2478295"/>
                  <a:gd name="connsiteX13" fmla="*/ 2483000 w 3097637"/>
                  <a:gd name="connsiteY13" fmla="*/ 171544 h 2478295"/>
                  <a:gd name="connsiteX0" fmla="*/ 0 w 3097637"/>
                  <a:gd name="connsiteY0" fmla="*/ 1339383 h 2478295"/>
                  <a:gd name="connsiteX1" fmla="*/ 184300 w 3097637"/>
                  <a:gd name="connsiteY1" fmla="*/ 184242 h 2478295"/>
                  <a:gd name="connsiteX2" fmla="*/ 438300 w 3097637"/>
                  <a:gd name="connsiteY2" fmla="*/ 2444842 h 2478295"/>
                  <a:gd name="connsiteX3" fmla="*/ 672016 w 3097637"/>
                  <a:gd name="connsiteY3" fmla="*/ 174641 h 2478295"/>
                  <a:gd name="connsiteX4" fmla="*/ 926016 w 3097637"/>
                  <a:gd name="connsiteY4" fmla="*/ 2432142 h 2478295"/>
                  <a:gd name="connsiteX5" fmla="*/ 1124882 w 3097637"/>
                  <a:gd name="connsiteY5" fmla="*/ 193843 h 2478295"/>
                  <a:gd name="connsiteX6" fmla="*/ 1330250 w 3097637"/>
                  <a:gd name="connsiteY6" fmla="*/ 2422541 h 2478295"/>
                  <a:gd name="connsiteX7" fmla="*/ 1550182 w 3097637"/>
                  <a:gd name="connsiteY7" fmla="*/ 47336 h 2478295"/>
                  <a:gd name="connsiteX8" fmla="*/ 1790399 w 3097637"/>
                  <a:gd name="connsiteY8" fmla="*/ 2432142 h 2478295"/>
                  <a:gd name="connsiteX9" fmla="*/ 2014665 w 3097637"/>
                  <a:gd name="connsiteY9" fmla="*/ 171542 h 2478295"/>
                  <a:gd name="connsiteX10" fmla="*/ 2148165 w 3097637"/>
                  <a:gd name="connsiteY10" fmla="*/ 1441288 h 2478295"/>
                  <a:gd name="connsiteX11" fmla="*/ 2846546 w 3097637"/>
                  <a:gd name="connsiteY11" fmla="*/ 372253 h 2478295"/>
                  <a:gd name="connsiteX12" fmla="*/ 3037046 w 3097637"/>
                  <a:gd name="connsiteY12" fmla="*/ 2444842 h 2478295"/>
                  <a:gd name="connsiteX13" fmla="*/ 2483000 w 3097637"/>
                  <a:gd name="connsiteY13" fmla="*/ 171542 h 2478295"/>
                  <a:gd name="connsiteX0" fmla="*/ 0 w 3037046"/>
                  <a:gd name="connsiteY0" fmla="*/ 1339385 h 2656468"/>
                  <a:gd name="connsiteX1" fmla="*/ 184300 w 3037046"/>
                  <a:gd name="connsiteY1" fmla="*/ 184244 h 2656468"/>
                  <a:gd name="connsiteX2" fmla="*/ 438300 w 3037046"/>
                  <a:gd name="connsiteY2" fmla="*/ 2444844 h 2656468"/>
                  <a:gd name="connsiteX3" fmla="*/ 672016 w 3037046"/>
                  <a:gd name="connsiteY3" fmla="*/ 174643 h 2656468"/>
                  <a:gd name="connsiteX4" fmla="*/ 926016 w 3037046"/>
                  <a:gd name="connsiteY4" fmla="*/ 2432144 h 2656468"/>
                  <a:gd name="connsiteX5" fmla="*/ 1124882 w 3037046"/>
                  <a:gd name="connsiteY5" fmla="*/ 193845 h 2656468"/>
                  <a:gd name="connsiteX6" fmla="*/ 1330250 w 3037046"/>
                  <a:gd name="connsiteY6" fmla="*/ 2422543 h 2656468"/>
                  <a:gd name="connsiteX7" fmla="*/ 1550182 w 3037046"/>
                  <a:gd name="connsiteY7" fmla="*/ 47338 h 2656468"/>
                  <a:gd name="connsiteX8" fmla="*/ 1790399 w 3037046"/>
                  <a:gd name="connsiteY8" fmla="*/ 2432144 h 2656468"/>
                  <a:gd name="connsiteX9" fmla="*/ 2014665 w 3037046"/>
                  <a:gd name="connsiteY9" fmla="*/ 171544 h 2656468"/>
                  <a:gd name="connsiteX10" fmla="*/ 2148165 w 3037046"/>
                  <a:gd name="connsiteY10" fmla="*/ 1441290 h 2656468"/>
                  <a:gd name="connsiteX11" fmla="*/ 3037046 w 3037046"/>
                  <a:gd name="connsiteY11" fmla="*/ 2444844 h 2656468"/>
                  <a:gd name="connsiteX12" fmla="*/ 2483000 w 3037046"/>
                  <a:gd name="connsiteY12" fmla="*/ 171544 h 2656468"/>
                  <a:gd name="connsiteX0" fmla="*/ 0 w 2483000"/>
                  <a:gd name="connsiteY0" fmla="*/ 1339383 h 2452844"/>
                  <a:gd name="connsiteX1" fmla="*/ 184300 w 2483000"/>
                  <a:gd name="connsiteY1" fmla="*/ 184242 h 2452844"/>
                  <a:gd name="connsiteX2" fmla="*/ 438300 w 2483000"/>
                  <a:gd name="connsiteY2" fmla="*/ 2444842 h 2452844"/>
                  <a:gd name="connsiteX3" fmla="*/ 672016 w 2483000"/>
                  <a:gd name="connsiteY3" fmla="*/ 174641 h 2452844"/>
                  <a:gd name="connsiteX4" fmla="*/ 926016 w 2483000"/>
                  <a:gd name="connsiteY4" fmla="*/ 2432142 h 2452844"/>
                  <a:gd name="connsiteX5" fmla="*/ 1124882 w 2483000"/>
                  <a:gd name="connsiteY5" fmla="*/ 193843 h 2452844"/>
                  <a:gd name="connsiteX6" fmla="*/ 1330250 w 2483000"/>
                  <a:gd name="connsiteY6" fmla="*/ 2422541 h 2452844"/>
                  <a:gd name="connsiteX7" fmla="*/ 1550182 w 2483000"/>
                  <a:gd name="connsiteY7" fmla="*/ 47336 h 2452844"/>
                  <a:gd name="connsiteX8" fmla="*/ 1790399 w 2483000"/>
                  <a:gd name="connsiteY8" fmla="*/ 2432142 h 2452844"/>
                  <a:gd name="connsiteX9" fmla="*/ 2014665 w 2483000"/>
                  <a:gd name="connsiteY9" fmla="*/ 171542 h 2452844"/>
                  <a:gd name="connsiteX10" fmla="*/ 2148165 w 2483000"/>
                  <a:gd name="connsiteY10" fmla="*/ 1441288 h 2452844"/>
                  <a:gd name="connsiteX11" fmla="*/ 2483000 w 2483000"/>
                  <a:gd name="connsiteY11" fmla="*/ 171542 h 2452844"/>
                  <a:gd name="connsiteX0" fmla="*/ 0 w 2160534"/>
                  <a:gd name="connsiteY0" fmla="*/ 1339385 h 2452844"/>
                  <a:gd name="connsiteX1" fmla="*/ 184300 w 2160534"/>
                  <a:gd name="connsiteY1" fmla="*/ 184244 h 2452844"/>
                  <a:gd name="connsiteX2" fmla="*/ 438300 w 2160534"/>
                  <a:gd name="connsiteY2" fmla="*/ 2444844 h 2452844"/>
                  <a:gd name="connsiteX3" fmla="*/ 672016 w 2160534"/>
                  <a:gd name="connsiteY3" fmla="*/ 174643 h 2452844"/>
                  <a:gd name="connsiteX4" fmla="*/ 926016 w 2160534"/>
                  <a:gd name="connsiteY4" fmla="*/ 2432144 h 2452844"/>
                  <a:gd name="connsiteX5" fmla="*/ 1124882 w 2160534"/>
                  <a:gd name="connsiteY5" fmla="*/ 193845 h 2452844"/>
                  <a:gd name="connsiteX6" fmla="*/ 1330250 w 2160534"/>
                  <a:gd name="connsiteY6" fmla="*/ 2422543 h 2452844"/>
                  <a:gd name="connsiteX7" fmla="*/ 1550182 w 2160534"/>
                  <a:gd name="connsiteY7" fmla="*/ 47338 h 2452844"/>
                  <a:gd name="connsiteX8" fmla="*/ 1790399 w 2160534"/>
                  <a:gd name="connsiteY8" fmla="*/ 2432144 h 2452844"/>
                  <a:gd name="connsiteX9" fmla="*/ 2014665 w 2160534"/>
                  <a:gd name="connsiteY9" fmla="*/ 171544 h 2452844"/>
                  <a:gd name="connsiteX10" fmla="*/ 2148165 w 2160534"/>
                  <a:gd name="connsiteY10" fmla="*/ 1441290 h 2452844"/>
                  <a:gd name="connsiteX0" fmla="*/ 0 w 2160534"/>
                  <a:gd name="connsiteY0" fmla="*/ 1339383 h 2446442"/>
                  <a:gd name="connsiteX1" fmla="*/ 184300 w 2160534"/>
                  <a:gd name="connsiteY1" fmla="*/ 184242 h 2446442"/>
                  <a:gd name="connsiteX2" fmla="*/ 438300 w 2160534"/>
                  <a:gd name="connsiteY2" fmla="*/ 2444842 h 2446442"/>
                  <a:gd name="connsiteX3" fmla="*/ 672016 w 2160534"/>
                  <a:gd name="connsiteY3" fmla="*/ 174641 h 2446442"/>
                  <a:gd name="connsiteX4" fmla="*/ 926016 w 2160534"/>
                  <a:gd name="connsiteY4" fmla="*/ 2432142 h 2446442"/>
                  <a:gd name="connsiteX5" fmla="*/ 1124882 w 2160534"/>
                  <a:gd name="connsiteY5" fmla="*/ 193843 h 2446442"/>
                  <a:gd name="connsiteX6" fmla="*/ 1330250 w 2160534"/>
                  <a:gd name="connsiteY6" fmla="*/ 2422541 h 2446442"/>
                  <a:gd name="connsiteX7" fmla="*/ 1608265 w 2160534"/>
                  <a:gd name="connsiteY7" fmla="*/ 181143 h 2446442"/>
                  <a:gd name="connsiteX8" fmla="*/ 1790399 w 2160534"/>
                  <a:gd name="connsiteY8" fmla="*/ 2432142 h 2446442"/>
                  <a:gd name="connsiteX9" fmla="*/ 2014665 w 2160534"/>
                  <a:gd name="connsiteY9" fmla="*/ 171542 h 2446442"/>
                  <a:gd name="connsiteX10" fmla="*/ 2148165 w 2160534"/>
                  <a:gd name="connsiteY10" fmla="*/ 1441288 h 2446442"/>
                  <a:gd name="connsiteX0" fmla="*/ 0 w 2160534"/>
                  <a:gd name="connsiteY0" fmla="*/ 1339385 h 2446960"/>
                  <a:gd name="connsiteX1" fmla="*/ 184300 w 2160534"/>
                  <a:gd name="connsiteY1" fmla="*/ 184244 h 2446960"/>
                  <a:gd name="connsiteX2" fmla="*/ 438300 w 2160534"/>
                  <a:gd name="connsiteY2" fmla="*/ 2444844 h 2446960"/>
                  <a:gd name="connsiteX3" fmla="*/ 672016 w 2160534"/>
                  <a:gd name="connsiteY3" fmla="*/ 174643 h 2446960"/>
                  <a:gd name="connsiteX4" fmla="*/ 926016 w 2160534"/>
                  <a:gd name="connsiteY4" fmla="*/ 2432144 h 2446960"/>
                  <a:gd name="connsiteX5" fmla="*/ 1124882 w 2160534"/>
                  <a:gd name="connsiteY5" fmla="*/ 193845 h 2446960"/>
                  <a:gd name="connsiteX6" fmla="*/ 1365100 w 2160534"/>
                  <a:gd name="connsiteY6" fmla="*/ 2444844 h 2446960"/>
                  <a:gd name="connsiteX7" fmla="*/ 1608265 w 2160534"/>
                  <a:gd name="connsiteY7" fmla="*/ 181145 h 2446960"/>
                  <a:gd name="connsiteX8" fmla="*/ 1790399 w 2160534"/>
                  <a:gd name="connsiteY8" fmla="*/ 2432144 h 2446960"/>
                  <a:gd name="connsiteX9" fmla="*/ 2014665 w 2160534"/>
                  <a:gd name="connsiteY9" fmla="*/ 171544 h 2446960"/>
                  <a:gd name="connsiteX10" fmla="*/ 2148165 w 2160534"/>
                  <a:gd name="connsiteY10" fmla="*/ 1441290 h 2446960"/>
                  <a:gd name="connsiteX0" fmla="*/ 0 w 2160534"/>
                  <a:gd name="connsiteY0" fmla="*/ 1339383 h 2456044"/>
                  <a:gd name="connsiteX1" fmla="*/ 184300 w 2160534"/>
                  <a:gd name="connsiteY1" fmla="*/ 184242 h 2456044"/>
                  <a:gd name="connsiteX2" fmla="*/ 438300 w 2160534"/>
                  <a:gd name="connsiteY2" fmla="*/ 2444842 h 2456044"/>
                  <a:gd name="connsiteX3" fmla="*/ 672016 w 2160534"/>
                  <a:gd name="connsiteY3" fmla="*/ 174641 h 2456044"/>
                  <a:gd name="connsiteX4" fmla="*/ 926016 w 2160534"/>
                  <a:gd name="connsiteY4" fmla="*/ 2432142 h 2456044"/>
                  <a:gd name="connsiteX5" fmla="*/ 1124882 w 2160534"/>
                  <a:gd name="connsiteY5" fmla="*/ 193843 h 2456044"/>
                  <a:gd name="connsiteX6" fmla="*/ 1365100 w 2160534"/>
                  <a:gd name="connsiteY6" fmla="*/ 2444842 h 2456044"/>
                  <a:gd name="connsiteX7" fmla="*/ 1608265 w 2160534"/>
                  <a:gd name="connsiteY7" fmla="*/ 181143 h 2456044"/>
                  <a:gd name="connsiteX8" fmla="*/ 1825249 w 2160534"/>
                  <a:gd name="connsiteY8" fmla="*/ 2454444 h 2456044"/>
                  <a:gd name="connsiteX9" fmla="*/ 2014665 w 2160534"/>
                  <a:gd name="connsiteY9" fmla="*/ 171542 h 2456044"/>
                  <a:gd name="connsiteX10" fmla="*/ 2148165 w 2160534"/>
                  <a:gd name="connsiteY10" fmla="*/ 1441288 h 2456044"/>
                  <a:gd name="connsiteX0" fmla="*/ 0 w 2195384"/>
                  <a:gd name="connsiteY0" fmla="*/ 1339385 h 2456046"/>
                  <a:gd name="connsiteX1" fmla="*/ 184300 w 2195384"/>
                  <a:gd name="connsiteY1" fmla="*/ 184244 h 2456046"/>
                  <a:gd name="connsiteX2" fmla="*/ 438300 w 2195384"/>
                  <a:gd name="connsiteY2" fmla="*/ 2444844 h 2456046"/>
                  <a:gd name="connsiteX3" fmla="*/ 672016 w 2195384"/>
                  <a:gd name="connsiteY3" fmla="*/ 174643 h 2456046"/>
                  <a:gd name="connsiteX4" fmla="*/ 926016 w 2195384"/>
                  <a:gd name="connsiteY4" fmla="*/ 2432144 h 2456046"/>
                  <a:gd name="connsiteX5" fmla="*/ 1124882 w 2195384"/>
                  <a:gd name="connsiteY5" fmla="*/ 193845 h 2456046"/>
                  <a:gd name="connsiteX6" fmla="*/ 1365100 w 2195384"/>
                  <a:gd name="connsiteY6" fmla="*/ 2444844 h 2456046"/>
                  <a:gd name="connsiteX7" fmla="*/ 1608265 w 2195384"/>
                  <a:gd name="connsiteY7" fmla="*/ 181145 h 2456046"/>
                  <a:gd name="connsiteX8" fmla="*/ 1825249 w 2195384"/>
                  <a:gd name="connsiteY8" fmla="*/ 2454446 h 2456046"/>
                  <a:gd name="connsiteX9" fmla="*/ 2014665 w 2195384"/>
                  <a:gd name="connsiteY9" fmla="*/ 171544 h 2456046"/>
                  <a:gd name="connsiteX10" fmla="*/ 2183015 w 2195384"/>
                  <a:gd name="connsiteY10" fmla="*/ 1441290 h 2456046"/>
                  <a:gd name="connsiteX0" fmla="*/ 0 w 2183015"/>
                  <a:gd name="connsiteY0" fmla="*/ 1339383 h 2456044"/>
                  <a:gd name="connsiteX1" fmla="*/ 184300 w 2183015"/>
                  <a:gd name="connsiteY1" fmla="*/ 184242 h 2456044"/>
                  <a:gd name="connsiteX2" fmla="*/ 438300 w 2183015"/>
                  <a:gd name="connsiteY2" fmla="*/ 2444842 h 2456044"/>
                  <a:gd name="connsiteX3" fmla="*/ 672016 w 2183015"/>
                  <a:gd name="connsiteY3" fmla="*/ 174641 h 2456044"/>
                  <a:gd name="connsiteX4" fmla="*/ 926016 w 2183015"/>
                  <a:gd name="connsiteY4" fmla="*/ 2432142 h 2456044"/>
                  <a:gd name="connsiteX5" fmla="*/ 1124882 w 2183015"/>
                  <a:gd name="connsiteY5" fmla="*/ 193843 h 2456044"/>
                  <a:gd name="connsiteX6" fmla="*/ 1365100 w 2183015"/>
                  <a:gd name="connsiteY6" fmla="*/ 2444842 h 2456044"/>
                  <a:gd name="connsiteX7" fmla="*/ 1608265 w 2183015"/>
                  <a:gd name="connsiteY7" fmla="*/ 181143 h 2456044"/>
                  <a:gd name="connsiteX8" fmla="*/ 1825249 w 2183015"/>
                  <a:gd name="connsiteY8" fmla="*/ 2454444 h 2456044"/>
                  <a:gd name="connsiteX9" fmla="*/ 2014665 w 2183015"/>
                  <a:gd name="connsiteY9" fmla="*/ 171542 h 2456044"/>
                  <a:gd name="connsiteX10" fmla="*/ 2183015 w 2183015"/>
                  <a:gd name="connsiteY10" fmla="*/ 1441288 h 2456044"/>
                  <a:gd name="connsiteX0" fmla="*/ 0 w 2183015"/>
                  <a:gd name="connsiteY0" fmla="*/ 1339385 h 2456046"/>
                  <a:gd name="connsiteX1" fmla="*/ 184300 w 2183015"/>
                  <a:gd name="connsiteY1" fmla="*/ 184244 h 2456046"/>
                  <a:gd name="connsiteX2" fmla="*/ 438300 w 2183015"/>
                  <a:gd name="connsiteY2" fmla="*/ 2444844 h 2456046"/>
                  <a:gd name="connsiteX3" fmla="*/ 776566 w 2183015"/>
                  <a:gd name="connsiteY3" fmla="*/ 174643 h 2456046"/>
                  <a:gd name="connsiteX4" fmla="*/ 926016 w 2183015"/>
                  <a:gd name="connsiteY4" fmla="*/ 2432144 h 2456046"/>
                  <a:gd name="connsiteX5" fmla="*/ 1124882 w 2183015"/>
                  <a:gd name="connsiteY5" fmla="*/ 193845 h 2456046"/>
                  <a:gd name="connsiteX6" fmla="*/ 1365100 w 2183015"/>
                  <a:gd name="connsiteY6" fmla="*/ 2444844 h 2456046"/>
                  <a:gd name="connsiteX7" fmla="*/ 1608265 w 2183015"/>
                  <a:gd name="connsiteY7" fmla="*/ 181145 h 2456046"/>
                  <a:gd name="connsiteX8" fmla="*/ 1825249 w 2183015"/>
                  <a:gd name="connsiteY8" fmla="*/ 2454446 h 2456046"/>
                  <a:gd name="connsiteX9" fmla="*/ 2014665 w 2183015"/>
                  <a:gd name="connsiteY9" fmla="*/ 171544 h 2456046"/>
                  <a:gd name="connsiteX10" fmla="*/ 2183015 w 2183015"/>
                  <a:gd name="connsiteY10" fmla="*/ 1441290 h 2456046"/>
                  <a:gd name="connsiteX0" fmla="*/ 0 w 2183015"/>
                  <a:gd name="connsiteY0" fmla="*/ 1339383 h 2524548"/>
                  <a:gd name="connsiteX1" fmla="*/ 184300 w 2183015"/>
                  <a:gd name="connsiteY1" fmla="*/ 184242 h 2524548"/>
                  <a:gd name="connsiteX2" fmla="*/ 438300 w 2183015"/>
                  <a:gd name="connsiteY2" fmla="*/ 2444842 h 2524548"/>
                  <a:gd name="connsiteX3" fmla="*/ 776566 w 2183015"/>
                  <a:gd name="connsiteY3" fmla="*/ 174641 h 2524548"/>
                  <a:gd name="connsiteX4" fmla="*/ 1042182 w 2183015"/>
                  <a:gd name="connsiteY4" fmla="*/ 2521348 h 2524548"/>
                  <a:gd name="connsiteX5" fmla="*/ 1124882 w 2183015"/>
                  <a:gd name="connsiteY5" fmla="*/ 193843 h 2524548"/>
                  <a:gd name="connsiteX6" fmla="*/ 1365100 w 2183015"/>
                  <a:gd name="connsiteY6" fmla="*/ 2444842 h 2524548"/>
                  <a:gd name="connsiteX7" fmla="*/ 1608265 w 2183015"/>
                  <a:gd name="connsiteY7" fmla="*/ 181143 h 2524548"/>
                  <a:gd name="connsiteX8" fmla="*/ 1825249 w 2183015"/>
                  <a:gd name="connsiteY8" fmla="*/ 2454444 h 2524548"/>
                  <a:gd name="connsiteX9" fmla="*/ 2014665 w 2183015"/>
                  <a:gd name="connsiteY9" fmla="*/ 171542 h 2524548"/>
                  <a:gd name="connsiteX10" fmla="*/ 2183015 w 2183015"/>
                  <a:gd name="connsiteY10" fmla="*/ 1441288 h 2524548"/>
                  <a:gd name="connsiteX0" fmla="*/ 0 w 2183015"/>
                  <a:gd name="connsiteY0" fmla="*/ 1339385 h 2524550"/>
                  <a:gd name="connsiteX1" fmla="*/ 184300 w 2183015"/>
                  <a:gd name="connsiteY1" fmla="*/ 184244 h 2524550"/>
                  <a:gd name="connsiteX2" fmla="*/ 438300 w 2183015"/>
                  <a:gd name="connsiteY2" fmla="*/ 2444844 h 2524550"/>
                  <a:gd name="connsiteX3" fmla="*/ 776566 w 2183015"/>
                  <a:gd name="connsiteY3" fmla="*/ 174643 h 2524550"/>
                  <a:gd name="connsiteX4" fmla="*/ 1042182 w 2183015"/>
                  <a:gd name="connsiteY4" fmla="*/ 2521350 h 2524550"/>
                  <a:gd name="connsiteX5" fmla="*/ 1252665 w 2183015"/>
                  <a:gd name="connsiteY5" fmla="*/ 193845 h 2524550"/>
                  <a:gd name="connsiteX6" fmla="*/ 1365100 w 2183015"/>
                  <a:gd name="connsiteY6" fmla="*/ 2444844 h 2524550"/>
                  <a:gd name="connsiteX7" fmla="*/ 1608265 w 2183015"/>
                  <a:gd name="connsiteY7" fmla="*/ 181145 h 2524550"/>
                  <a:gd name="connsiteX8" fmla="*/ 1825249 w 2183015"/>
                  <a:gd name="connsiteY8" fmla="*/ 2454446 h 2524550"/>
                  <a:gd name="connsiteX9" fmla="*/ 2014665 w 2183015"/>
                  <a:gd name="connsiteY9" fmla="*/ 171544 h 2524550"/>
                  <a:gd name="connsiteX10" fmla="*/ 2183015 w 2183015"/>
                  <a:gd name="connsiteY10" fmla="*/ 1441290 h 2524550"/>
                  <a:gd name="connsiteX0" fmla="*/ 0 w 2183015"/>
                  <a:gd name="connsiteY0" fmla="*/ 1339383 h 2524548"/>
                  <a:gd name="connsiteX1" fmla="*/ 184300 w 2183015"/>
                  <a:gd name="connsiteY1" fmla="*/ 184242 h 2524548"/>
                  <a:gd name="connsiteX2" fmla="*/ 438300 w 2183015"/>
                  <a:gd name="connsiteY2" fmla="*/ 2444842 h 2524548"/>
                  <a:gd name="connsiteX3" fmla="*/ 776566 w 2183015"/>
                  <a:gd name="connsiteY3" fmla="*/ 174641 h 2524548"/>
                  <a:gd name="connsiteX4" fmla="*/ 1042182 w 2183015"/>
                  <a:gd name="connsiteY4" fmla="*/ 2521348 h 2524548"/>
                  <a:gd name="connsiteX5" fmla="*/ 1252665 w 2183015"/>
                  <a:gd name="connsiteY5" fmla="*/ 193843 h 2524548"/>
                  <a:gd name="connsiteX6" fmla="*/ 1434799 w 2183015"/>
                  <a:gd name="connsiteY6" fmla="*/ 2400241 h 2524548"/>
                  <a:gd name="connsiteX7" fmla="*/ 1608265 w 2183015"/>
                  <a:gd name="connsiteY7" fmla="*/ 181143 h 2524548"/>
                  <a:gd name="connsiteX8" fmla="*/ 1825249 w 2183015"/>
                  <a:gd name="connsiteY8" fmla="*/ 2454444 h 2524548"/>
                  <a:gd name="connsiteX9" fmla="*/ 2014665 w 2183015"/>
                  <a:gd name="connsiteY9" fmla="*/ 171542 h 2524548"/>
                  <a:gd name="connsiteX10" fmla="*/ 2183015 w 2183015"/>
                  <a:gd name="connsiteY10" fmla="*/ 1441288 h 2524548"/>
                  <a:gd name="connsiteX0" fmla="*/ 0 w 2183015"/>
                  <a:gd name="connsiteY0" fmla="*/ 1339385 h 2524550"/>
                  <a:gd name="connsiteX1" fmla="*/ 184300 w 2183015"/>
                  <a:gd name="connsiteY1" fmla="*/ 184244 h 2524550"/>
                  <a:gd name="connsiteX2" fmla="*/ 438300 w 2183015"/>
                  <a:gd name="connsiteY2" fmla="*/ 2444844 h 2524550"/>
                  <a:gd name="connsiteX3" fmla="*/ 776566 w 2183015"/>
                  <a:gd name="connsiteY3" fmla="*/ 174643 h 2524550"/>
                  <a:gd name="connsiteX4" fmla="*/ 1042182 w 2183015"/>
                  <a:gd name="connsiteY4" fmla="*/ 2521350 h 2524550"/>
                  <a:gd name="connsiteX5" fmla="*/ 1252665 w 2183015"/>
                  <a:gd name="connsiteY5" fmla="*/ 193845 h 2524550"/>
                  <a:gd name="connsiteX6" fmla="*/ 1434799 w 2183015"/>
                  <a:gd name="connsiteY6" fmla="*/ 2400243 h 2524550"/>
                  <a:gd name="connsiteX7" fmla="*/ 1608265 w 2183015"/>
                  <a:gd name="connsiteY7" fmla="*/ 248049 h 2524550"/>
                  <a:gd name="connsiteX8" fmla="*/ 1825249 w 2183015"/>
                  <a:gd name="connsiteY8" fmla="*/ 2454446 h 2524550"/>
                  <a:gd name="connsiteX9" fmla="*/ 2014665 w 2183015"/>
                  <a:gd name="connsiteY9" fmla="*/ 171544 h 2524550"/>
                  <a:gd name="connsiteX10" fmla="*/ 2183015 w 2183015"/>
                  <a:gd name="connsiteY10" fmla="*/ 1441290 h 2524550"/>
                  <a:gd name="connsiteX0" fmla="*/ 0 w 2183015"/>
                  <a:gd name="connsiteY0" fmla="*/ 1340418 h 2525583"/>
                  <a:gd name="connsiteX1" fmla="*/ 184300 w 2183015"/>
                  <a:gd name="connsiteY1" fmla="*/ 185277 h 2525583"/>
                  <a:gd name="connsiteX2" fmla="*/ 438300 w 2183015"/>
                  <a:gd name="connsiteY2" fmla="*/ 2445877 h 2525583"/>
                  <a:gd name="connsiteX3" fmla="*/ 776566 w 2183015"/>
                  <a:gd name="connsiteY3" fmla="*/ 175676 h 2525583"/>
                  <a:gd name="connsiteX4" fmla="*/ 1042182 w 2183015"/>
                  <a:gd name="connsiteY4" fmla="*/ 2522383 h 2525583"/>
                  <a:gd name="connsiteX5" fmla="*/ 1252665 w 2183015"/>
                  <a:gd name="connsiteY5" fmla="*/ 194878 h 2525583"/>
                  <a:gd name="connsiteX6" fmla="*/ 1434799 w 2183015"/>
                  <a:gd name="connsiteY6" fmla="*/ 2401276 h 2525583"/>
                  <a:gd name="connsiteX7" fmla="*/ 1608265 w 2183015"/>
                  <a:gd name="connsiteY7" fmla="*/ 249082 h 2525583"/>
                  <a:gd name="connsiteX8" fmla="*/ 1743933 w 2183015"/>
                  <a:gd name="connsiteY8" fmla="*/ 2477781 h 2525583"/>
                  <a:gd name="connsiteX9" fmla="*/ 2014665 w 2183015"/>
                  <a:gd name="connsiteY9" fmla="*/ 172577 h 2525583"/>
                  <a:gd name="connsiteX10" fmla="*/ 2183015 w 2183015"/>
                  <a:gd name="connsiteY10" fmla="*/ 1442323 h 2525583"/>
                  <a:gd name="connsiteX0" fmla="*/ 0 w 2183015"/>
                  <a:gd name="connsiteY0" fmla="*/ 1362717 h 2547882"/>
                  <a:gd name="connsiteX1" fmla="*/ 184300 w 2183015"/>
                  <a:gd name="connsiteY1" fmla="*/ 207576 h 2547882"/>
                  <a:gd name="connsiteX2" fmla="*/ 438300 w 2183015"/>
                  <a:gd name="connsiteY2" fmla="*/ 2468176 h 2547882"/>
                  <a:gd name="connsiteX3" fmla="*/ 776566 w 2183015"/>
                  <a:gd name="connsiteY3" fmla="*/ 197975 h 2547882"/>
                  <a:gd name="connsiteX4" fmla="*/ 1042182 w 2183015"/>
                  <a:gd name="connsiteY4" fmla="*/ 2544682 h 2547882"/>
                  <a:gd name="connsiteX5" fmla="*/ 1252665 w 2183015"/>
                  <a:gd name="connsiteY5" fmla="*/ 217177 h 2547882"/>
                  <a:gd name="connsiteX6" fmla="*/ 1434799 w 2183015"/>
                  <a:gd name="connsiteY6" fmla="*/ 2423575 h 2547882"/>
                  <a:gd name="connsiteX7" fmla="*/ 1608265 w 2183015"/>
                  <a:gd name="connsiteY7" fmla="*/ 271381 h 2547882"/>
                  <a:gd name="connsiteX8" fmla="*/ 1743933 w 2183015"/>
                  <a:gd name="connsiteY8" fmla="*/ 2500080 h 2547882"/>
                  <a:gd name="connsiteX9" fmla="*/ 1863649 w 2183015"/>
                  <a:gd name="connsiteY9" fmla="*/ 172576 h 2547882"/>
                  <a:gd name="connsiteX10" fmla="*/ 2183015 w 2183015"/>
                  <a:gd name="connsiteY10" fmla="*/ 1464622 h 2547882"/>
                  <a:gd name="connsiteX0" fmla="*/ 0 w 2008766"/>
                  <a:gd name="connsiteY0" fmla="*/ 1359000 h 2544165"/>
                  <a:gd name="connsiteX1" fmla="*/ 184300 w 2008766"/>
                  <a:gd name="connsiteY1" fmla="*/ 203859 h 2544165"/>
                  <a:gd name="connsiteX2" fmla="*/ 438300 w 2008766"/>
                  <a:gd name="connsiteY2" fmla="*/ 2464459 h 2544165"/>
                  <a:gd name="connsiteX3" fmla="*/ 776566 w 2008766"/>
                  <a:gd name="connsiteY3" fmla="*/ 194258 h 2544165"/>
                  <a:gd name="connsiteX4" fmla="*/ 1042182 w 2008766"/>
                  <a:gd name="connsiteY4" fmla="*/ 2540965 h 2544165"/>
                  <a:gd name="connsiteX5" fmla="*/ 1252665 w 2008766"/>
                  <a:gd name="connsiteY5" fmla="*/ 213460 h 2544165"/>
                  <a:gd name="connsiteX6" fmla="*/ 1434799 w 2008766"/>
                  <a:gd name="connsiteY6" fmla="*/ 2419858 h 2544165"/>
                  <a:gd name="connsiteX7" fmla="*/ 1608265 w 2008766"/>
                  <a:gd name="connsiteY7" fmla="*/ 267664 h 2544165"/>
                  <a:gd name="connsiteX8" fmla="*/ 1743933 w 2008766"/>
                  <a:gd name="connsiteY8" fmla="*/ 2496363 h 2544165"/>
                  <a:gd name="connsiteX9" fmla="*/ 1863649 w 2008766"/>
                  <a:gd name="connsiteY9" fmla="*/ 168859 h 2544165"/>
                  <a:gd name="connsiteX10" fmla="*/ 2008766 w 2008766"/>
                  <a:gd name="connsiteY10" fmla="*/ 1483207 h 2544165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34799 w 2008766"/>
                  <a:gd name="connsiteY6" fmla="*/ 2400242 h 2524549"/>
                  <a:gd name="connsiteX7" fmla="*/ 1608265 w 2008766"/>
                  <a:gd name="connsiteY7" fmla="*/ 248048 h 2524549"/>
                  <a:gd name="connsiteX8" fmla="*/ 1743933 w 2008766"/>
                  <a:gd name="connsiteY8" fmla="*/ 2476747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34799 w 2008766"/>
                  <a:gd name="connsiteY6" fmla="*/ 2400242 h 2524549"/>
                  <a:gd name="connsiteX7" fmla="*/ 1608265 w 2008766"/>
                  <a:gd name="connsiteY7" fmla="*/ 248048 h 2524549"/>
                  <a:gd name="connsiteX8" fmla="*/ 1755550 w 2008766"/>
                  <a:gd name="connsiteY8" fmla="*/ 2432145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5 w 2008766"/>
                  <a:gd name="connsiteY7" fmla="*/ 248048 h 2524549"/>
                  <a:gd name="connsiteX8" fmla="*/ 1755550 w 2008766"/>
                  <a:gd name="connsiteY8" fmla="*/ 2432145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5 w 2008766"/>
                  <a:gd name="connsiteY7" fmla="*/ 248048 h 2524549"/>
                  <a:gd name="connsiteX8" fmla="*/ 1790400 w 2008766"/>
                  <a:gd name="connsiteY8" fmla="*/ 2476747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5 w 2008766"/>
                  <a:gd name="connsiteY7" fmla="*/ 248048 h 2524549"/>
                  <a:gd name="connsiteX8" fmla="*/ 1755551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5 w 2008766"/>
                  <a:gd name="connsiteY7" fmla="*/ 248048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43115 w 2008766"/>
                  <a:gd name="connsiteY7" fmla="*/ 248048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596649 w 2008766"/>
                  <a:gd name="connsiteY7" fmla="*/ 248048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6 w 2008766"/>
                  <a:gd name="connsiteY7" fmla="*/ 270349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19883 w 2008766"/>
                  <a:gd name="connsiteY7" fmla="*/ 181144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81266 w 2008766"/>
                  <a:gd name="connsiteY6" fmla="*/ 2467145 h 2524549"/>
                  <a:gd name="connsiteX7" fmla="*/ 1619883 w 2008766"/>
                  <a:gd name="connsiteY7" fmla="*/ 181144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58033 w 2008766"/>
                  <a:gd name="connsiteY6" fmla="*/ 2467145 h 2524549"/>
                  <a:gd name="connsiteX7" fmla="*/ 1619883 w 2008766"/>
                  <a:gd name="connsiteY7" fmla="*/ 181144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1824466"/>
                  <a:gd name="connsiteY0" fmla="*/ 162974 h 2503280"/>
                  <a:gd name="connsiteX1" fmla="*/ 254000 w 1824466"/>
                  <a:gd name="connsiteY1" fmla="*/ 2423574 h 2503280"/>
                  <a:gd name="connsiteX2" fmla="*/ 592266 w 1824466"/>
                  <a:gd name="connsiteY2" fmla="*/ 153373 h 2503280"/>
                  <a:gd name="connsiteX3" fmla="*/ 857882 w 1824466"/>
                  <a:gd name="connsiteY3" fmla="*/ 2500080 h 2503280"/>
                  <a:gd name="connsiteX4" fmla="*/ 1068365 w 1824466"/>
                  <a:gd name="connsiteY4" fmla="*/ 172575 h 2503280"/>
                  <a:gd name="connsiteX5" fmla="*/ 1273733 w 1824466"/>
                  <a:gd name="connsiteY5" fmla="*/ 2445876 h 2503280"/>
                  <a:gd name="connsiteX6" fmla="*/ 1435583 w 1824466"/>
                  <a:gd name="connsiteY6" fmla="*/ 159875 h 2503280"/>
                  <a:gd name="connsiteX7" fmla="*/ 1594484 w 1824466"/>
                  <a:gd name="connsiteY7" fmla="*/ 2477779 h 2503280"/>
                  <a:gd name="connsiteX8" fmla="*/ 1725816 w 1824466"/>
                  <a:gd name="connsiteY8" fmla="*/ 172576 h 2503280"/>
                  <a:gd name="connsiteX9" fmla="*/ 1824466 w 1824466"/>
                  <a:gd name="connsiteY9" fmla="*/ 1442322 h 2503280"/>
                  <a:gd name="connsiteX0" fmla="*/ 0 w 1824466"/>
                  <a:gd name="connsiteY0" fmla="*/ 162974 h 2503280"/>
                  <a:gd name="connsiteX1" fmla="*/ 254000 w 1824466"/>
                  <a:gd name="connsiteY1" fmla="*/ 2423574 h 2503280"/>
                  <a:gd name="connsiteX2" fmla="*/ 592266 w 1824466"/>
                  <a:gd name="connsiteY2" fmla="*/ 153373 h 2503280"/>
                  <a:gd name="connsiteX3" fmla="*/ 857882 w 1824466"/>
                  <a:gd name="connsiteY3" fmla="*/ 2500080 h 2503280"/>
                  <a:gd name="connsiteX4" fmla="*/ 1068365 w 1824466"/>
                  <a:gd name="connsiteY4" fmla="*/ 172575 h 2503280"/>
                  <a:gd name="connsiteX5" fmla="*/ 1273733 w 1824466"/>
                  <a:gd name="connsiteY5" fmla="*/ 2445876 h 2503280"/>
                  <a:gd name="connsiteX6" fmla="*/ 1435583 w 1824466"/>
                  <a:gd name="connsiteY6" fmla="*/ 159875 h 2503280"/>
                  <a:gd name="connsiteX7" fmla="*/ 1594484 w 1824466"/>
                  <a:gd name="connsiteY7" fmla="*/ 2477779 h 2503280"/>
                  <a:gd name="connsiteX8" fmla="*/ 1725816 w 1824466"/>
                  <a:gd name="connsiteY8" fmla="*/ 172576 h 2503280"/>
                  <a:gd name="connsiteX9" fmla="*/ 1824466 w 1824466"/>
                  <a:gd name="connsiteY9" fmla="*/ 1442322 h 2503280"/>
                  <a:gd name="connsiteX0" fmla="*/ 0 w 1570466"/>
                  <a:gd name="connsiteY0" fmla="*/ 2423574 h 2503280"/>
                  <a:gd name="connsiteX1" fmla="*/ 338266 w 1570466"/>
                  <a:gd name="connsiteY1" fmla="*/ 153373 h 2503280"/>
                  <a:gd name="connsiteX2" fmla="*/ 603882 w 1570466"/>
                  <a:gd name="connsiteY2" fmla="*/ 2500080 h 2503280"/>
                  <a:gd name="connsiteX3" fmla="*/ 814365 w 1570466"/>
                  <a:gd name="connsiteY3" fmla="*/ 172575 h 2503280"/>
                  <a:gd name="connsiteX4" fmla="*/ 1019733 w 1570466"/>
                  <a:gd name="connsiteY4" fmla="*/ 2445876 h 2503280"/>
                  <a:gd name="connsiteX5" fmla="*/ 1181583 w 1570466"/>
                  <a:gd name="connsiteY5" fmla="*/ 159875 h 2503280"/>
                  <a:gd name="connsiteX6" fmla="*/ 1340484 w 1570466"/>
                  <a:gd name="connsiteY6" fmla="*/ 2477779 h 2503280"/>
                  <a:gd name="connsiteX7" fmla="*/ 1471816 w 1570466"/>
                  <a:gd name="connsiteY7" fmla="*/ 172576 h 2503280"/>
                  <a:gd name="connsiteX8" fmla="*/ 1570466 w 1570466"/>
                  <a:gd name="connsiteY8" fmla="*/ 1442322 h 2503280"/>
                  <a:gd name="connsiteX0" fmla="*/ 0 w 1384600"/>
                  <a:gd name="connsiteY0" fmla="*/ 1390904 h 2541067"/>
                  <a:gd name="connsiteX1" fmla="*/ 152400 w 1384600"/>
                  <a:gd name="connsiteY1" fmla="*/ 191160 h 2541067"/>
                  <a:gd name="connsiteX2" fmla="*/ 418016 w 1384600"/>
                  <a:gd name="connsiteY2" fmla="*/ 2537867 h 2541067"/>
                  <a:gd name="connsiteX3" fmla="*/ 628499 w 1384600"/>
                  <a:gd name="connsiteY3" fmla="*/ 210362 h 2541067"/>
                  <a:gd name="connsiteX4" fmla="*/ 833867 w 1384600"/>
                  <a:gd name="connsiteY4" fmla="*/ 2483663 h 2541067"/>
                  <a:gd name="connsiteX5" fmla="*/ 995717 w 1384600"/>
                  <a:gd name="connsiteY5" fmla="*/ 197662 h 2541067"/>
                  <a:gd name="connsiteX6" fmla="*/ 1154618 w 1384600"/>
                  <a:gd name="connsiteY6" fmla="*/ 2515566 h 2541067"/>
                  <a:gd name="connsiteX7" fmla="*/ 1285950 w 1384600"/>
                  <a:gd name="connsiteY7" fmla="*/ 210363 h 2541067"/>
                  <a:gd name="connsiteX8" fmla="*/ 1384600 w 1384600"/>
                  <a:gd name="connsiteY8" fmla="*/ 1480109 h 2541067"/>
                  <a:gd name="connsiteX0" fmla="*/ 0 w 1384600"/>
                  <a:gd name="connsiteY0" fmla="*/ 1390906 h 2541069"/>
                  <a:gd name="connsiteX1" fmla="*/ 152400 w 1384600"/>
                  <a:gd name="connsiteY1" fmla="*/ 191162 h 2541069"/>
                  <a:gd name="connsiteX2" fmla="*/ 418016 w 1384600"/>
                  <a:gd name="connsiteY2" fmla="*/ 2537869 h 2541069"/>
                  <a:gd name="connsiteX3" fmla="*/ 628499 w 1384600"/>
                  <a:gd name="connsiteY3" fmla="*/ 210364 h 2541069"/>
                  <a:gd name="connsiteX4" fmla="*/ 833867 w 1384600"/>
                  <a:gd name="connsiteY4" fmla="*/ 2483665 h 2541069"/>
                  <a:gd name="connsiteX5" fmla="*/ 995717 w 1384600"/>
                  <a:gd name="connsiteY5" fmla="*/ 197664 h 2541069"/>
                  <a:gd name="connsiteX6" fmla="*/ 1154618 w 1384600"/>
                  <a:gd name="connsiteY6" fmla="*/ 2515568 h 2541069"/>
                  <a:gd name="connsiteX7" fmla="*/ 1285950 w 1384600"/>
                  <a:gd name="connsiteY7" fmla="*/ 210365 h 2541069"/>
                  <a:gd name="connsiteX8" fmla="*/ 1384600 w 1384600"/>
                  <a:gd name="connsiteY8" fmla="*/ 1480111 h 2541069"/>
                  <a:gd name="connsiteX0" fmla="*/ 0 w 1384600"/>
                  <a:gd name="connsiteY0" fmla="*/ 1390904 h 2541067"/>
                  <a:gd name="connsiteX1" fmla="*/ 152400 w 1384600"/>
                  <a:gd name="connsiteY1" fmla="*/ 191160 h 2541067"/>
                  <a:gd name="connsiteX2" fmla="*/ 418016 w 1384600"/>
                  <a:gd name="connsiteY2" fmla="*/ 2537867 h 2541067"/>
                  <a:gd name="connsiteX3" fmla="*/ 628499 w 1384600"/>
                  <a:gd name="connsiteY3" fmla="*/ 210362 h 2541067"/>
                  <a:gd name="connsiteX4" fmla="*/ 833867 w 1384600"/>
                  <a:gd name="connsiteY4" fmla="*/ 2483663 h 2541067"/>
                  <a:gd name="connsiteX5" fmla="*/ 995717 w 1384600"/>
                  <a:gd name="connsiteY5" fmla="*/ 197662 h 2541067"/>
                  <a:gd name="connsiteX6" fmla="*/ 1154618 w 1384600"/>
                  <a:gd name="connsiteY6" fmla="*/ 2515566 h 2541067"/>
                  <a:gd name="connsiteX7" fmla="*/ 1285950 w 1384600"/>
                  <a:gd name="connsiteY7" fmla="*/ 210363 h 2541067"/>
                  <a:gd name="connsiteX8" fmla="*/ 1384600 w 1384600"/>
                  <a:gd name="connsiteY8" fmla="*/ 1480109 h 2541067"/>
                  <a:gd name="connsiteX0" fmla="*/ 0 w 1384600"/>
                  <a:gd name="connsiteY0" fmla="*/ 1395350 h 2572195"/>
                  <a:gd name="connsiteX1" fmla="*/ 152400 w 1384600"/>
                  <a:gd name="connsiteY1" fmla="*/ 195606 h 2572195"/>
                  <a:gd name="connsiteX2" fmla="*/ 328955 w 1384600"/>
                  <a:gd name="connsiteY2" fmla="*/ 2568994 h 2572195"/>
                  <a:gd name="connsiteX3" fmla="*/ 628499 w 1384600"/>
                  <a:gd name="connsiteY3" fmla="*/ 214808 h 2572195"/>
                  <a:gd name="connsiteX4" fmla="*/ 833867 w 1384600"/>
                  <a:gd name="connsiteY4" fmla="*/ 2488109 h 2572195"/>
                  <a:gd name="connsiteX5" fmla="*/ 995717 w 1384600"/>
                  <a:gd name="connsiteY5" fmla="*/ 202108 h 2572195"/>
                  <a:gd name="connsiteX6" fmla="*/ 1154618 w 1384600"/>
                  <a:gd name="connsiteY6" fmla="*/ 2520012 h 2572195"/>
                  <a:gd name="connsiteX7" fmla="*/ 1285950 w 1384600"/>
                  <a:gd name="connsiteY7" fmla="*/ 214809 h 2572195"/>
                  <a:gd name="connsiteX8" fmla="*/ 1384600 w 1384600"/>
                  <a:gd name="connsiteY8" fmla="*/ 1484555 h 2572195"/>
                  <a:gd name="connsiteX0" fmla="*/ 0 w 1384600"/>
                  <a:gd name="connsiteY0" fmla="*/ 1395350 h 2572195"/>
                  <a:gd name="connsiteX1" fmla="*/ 152400 w 1384600"/>
                  <a:gd name="connsiteY1" fmla="*/ 195606 h 2572195"/>
                  <a:gd name="connsiteX2" fmla="*/ 328955 w 1384600"/>
                  <a:gd name="connsiteY2" fmla="*/ 2568994 h 2572195"/>
                  <a:gd name="connsiteX3" fmla="*/ 628499 w 1384600"/>
                  <a:gd name="connsiteY3" fmla="*/ 214808 h 2572195"/>
                  <a:gd name="connsiteX4" fmla="*/ 739484 w 1384600"/>
                  <a:gd name="connsiteY4" fmla="*/ 2568994 h 2572195"/>
                  <a:gd name="connsiteX5" fmla="*/ 995717 w 1384600"/>
                  <a:gd name="connsiteY5" fmla="*/ 202108 h 2572195"/>
                  <a:gd name="connsiteX6" fmla="*/ 1154618 w 1384600"/>
                  <a:gd name="connsiteY6" fmla="*/ 2520012 h 2572195"/>
                  <a:gd name="connsiteX7" fmla="*/ 1285950 w 1384600"/>
                  <a:gd name="connsiteY7" fmla="*/ 214809 h 2572195"/>
                  <a:gd name="connsiteX8" fmla="*/ 1384600 w 1384600"/>
                  <a:gd name="connsiteY8" fmla="*/ 1484555 h 2572195"/>
                  <a:gd name="connsiteX0" fmla="*/ 0 w 1384600"/>
                  <a:gd name="connsiteY0" fmla="*/ 1395350 h 2570383"/>
                  <a:gd name="connsiteX1" fmla="*/ 152400 w 1384600"/>
                  <a:gd name="connsiteY1" fmla="*/ 195606 h 2570383"/>
                  <a:gd name="connsiteX2" fmla="*/ 328955 w 1384600"/>
                  <a:gd name="connsiteY2" fmla="*/ 2568994 h 2570383"/>
                  <a:gd name="connsiteX3" fmla="*/ 563543 w 1384600"/>
                  <a:gd name="connsiteY3" fmla="*/ 193767 h 2570383"/>
                  <a:gd name="connsiteX4" fmla="*/ 739484 w 1384600"/>
                  <a:gd name="connsiteY4" fmla="*/ 2568994 h 2570383"/>
                  <a:gd name="connsiteX5" fmla="*/ 995717 w 1384600"/>
                  <a:gd name="connsiteY5" fmla="*/ 202108 h 2570383"/>
                  <a:gd name="connsiteX6" fmla="*/ 1154618 w 1384600"/>
                  <a:gd name="connsiteY6" fmla="*/ 2520012 h 2570383"/>
                  <a:gd name="connsiteX7" fmla="*/ 1285950 w 1384600"/>
                  <a:gd name="connsiteY7" fmla="*/ 214809 h 2570383"/>
                  <a:gd name="connsiteX8" fmla="*/ 1384600 w 1384600"/>
                  <a:gd name="connsiteY8" fmla="*/ 1484555 h 2570383"/>
                  <a:gd name="connsiteX0" fmla="*/ 0 w 1384600"/>
                  <a:gd name="connsiteY0" fmla="*/ 1395350 h 2569300"/>
                  <a:gd name="connsiteX1" fmla="*/ 152400 w 1384600"/>
                  <a:gd name="connsiteY1" fmla="*/ 195606 h 2569300"/>
                  <a:gd name="connsiteX2" fmla="*/ 328955 w 1384600"/>
                  <a:gd name="connsiteY2" fmla="*/ 2568994 h 2569300"/>
                  <a:gd name="connsiteX3" fmla="*/ 563543 w 1384600"/>
                  <a:gd name="connsiteY3" fmla="*/ 193767 h 2569300"/>
                  <a:gd name="connsiteX4" fmla="*/ 739484 w 1384600"/>
                  <a:gd name="connsiteY4" fmla="*/ 2568994 h 2569300"/>
                  <a:gd name="connsiteX5" fmla="*/ 915424 w 1384600"/>
                  <a:gd name="connsiteY5" fmla="*/ 193767 h 2569300"/>
                  <a:gd name="connsiteX6" fmla="*/ 1154618 w 1384600"/>
                  <a:gd name="connsiteY6" fmla="*/ 2520012 h 2569300"/>
                  <a:gd name="connsiteX7" fmla="*/ 1285950 w 1384600"/>
                  <a:gd name="connsiteY7" fmla="*/ 214809 h 2569300"/>
                  <a:gd name="connsiteX8" fmla="*/ 1384600 w 1384600"/>
                  <a:gd name="connsiteY8" fmla="*/ 1484555 h 2569300"/>
                  <a:gd name="connsiteX0" fmla="*/ 0 w 1443247"/>
                  <a:gd name="connsiteY0" fmla="*/ 1395350 h 2569300"/>
                  <a:gd name="connsiteX1" fmla="*/ 152400 w 1443247"/>
                  <a:gd name="connsiteY1" fmla="*/ 195606 h 2569300"/>
                  <a:gd name="connsiteX2" fmla="*/ 328955 w 1443247"/>
                  <a:gd name="connsiteY2" fmla="*/ 2568994 h 2569300"/>
                  <a:gd name="connsiteX3" fmla="*/ 563543 w 1443247"/>
                  <a:gd name="connsiteY3" fmla="*/ 193767 h 2569300"/>
                  <a:gd name="connsiteX4" fmla="*/ 739484 w 1443247"/>
                  <a:gd name="connsiteY4" fmla="*/ 2568994 h 2569300"/>
                  <a:gd name="connsiteX5" fmla="*/ 915424 w 1443247"/>
                  <a:gd name="connsiteY5" fmla="*/ 193767 h 2569300"/>
                  <a:gd name="connsiteX6" fmla="*/ 1154618 w 1443247"/>
                  <a:gd name="connsiteY6" fmla="*/ 2520012 h 2569300"/>
                  <a:gd name="connsiteX7" fmla="*/ 1285950 w 1443247"/>
                  <a:gd name="connsiteY7" fmla="*/ 214809 h 2569300"/>
                  <a:gd name="connsiteX8" fmla="*/ 1443247 w 1443247"/>
                  <a:gd name="connsiteY8" fmla="*/ 1551039 h 256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3247" h="2569300">
                    <a:moveTo>
                      <a:pt x="0" y="1395350"/>
                    </a:moveTo>
                    <a:cubicBezTo>
                      <a:pt x="17395" y="1036931"/>
                      <a:pt x="97574" y="-1"/>
                      <a:pt x="152400" y="195606"/>
                    </a:cubicBezTo>
                    <a:cubicBezTo>
                      <a:pt x="207226" y="391213"/>
                      <a:pt x="260431" y="2569300"/>
                      <a:pt x="328955" y="2568994"/>
                    </a:cubicBezTo>
                    <a:cubicBezTo>
                      <a:pt x="397479" y="2568688"/>
                      <a:pt x="495122" y="193767"/>
                      <a:pt x="563543" y="193767"/>
                    </a:cubicBezTo>
                    <a:cubicBezTo>
                      <a:pt x="631964" y="193767"/>
                      <a:pt x="680837" y="2568994"/>
                      <a:pt x="739484" y="2568994"/>
                    </a:cubicBezTo>
                    <a:cubicBezTo>
                      <a:pt x="798131" y="2568994"/>
                      <a:pt x="846235" y="201931"/>
                      <a:pt x="915424" y="193767"/>
                    </a:cubicBezTo>
                    <a:cubicBezTo>
                      <a:pt x="984613" y="185603"/>
                      <a:pt x="1092864" y="2516505"/>
                      <a:pt x="1154618" y="2520012"/>
                    </a:cubicBezTo>
                    <a:cubicBezTo>
                      <a:pt x="1216372" y="2523519"/>
                      <a:pt x="1237845" y="376304"/>
                      <a:pt x="1285950" y="214809"/>
                    </a:cubicBezTo>
                    <a:cubicBezTo>
                      <a:pt x="1334055" y="53314"/>
                      <a:pt x="1409150" y="1361479"/>
                      <a:pt x="1443247" y="1551039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315" kern="0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56" name="Forme libre 155"/>
              <p:cNvSpPr/>
              <p:nvPr/>
            </p:nvSpPr>
            <p:spPr>
              <a:xfrm>
                <a:off x="3775371" y="4423740"/>
                <a:ext cx="1406418" cy="865480"/>
              </a:xfrm>
              <a:custGeom>
                <a:avLst/>
                <a:gdLst>
                  <a:gd name="connsiteX0" fmla="*/ 0 w 2552700"/>
                  <a:gd name="connsiteY0" fmla="*/ 2275417 h 2290234"/>
                  <a:gd name="connsiteX1" fmla="*/ 254000 w 2552700"/>
                  <a:gd name="connsiteY1" fmla="*/ 27517 h 2290234"/>
                  <a:gd name="connsiteX2" fmla="*/ 508000 w 2552700"/>
                  <a:gd name="connsiteY2" fmla="*/ 2288117 h 2290234"/>
                  <a:gd name="connsiteX3" fmla="*/ 660400 w 2552700"/>
                  <a:gd name="connsiteY3" fmla="*/ 40217 h 2290234"/>
                  <a:gd name="connsiteX4" fmla="*/ 914400 w 2552700"/>
                  <a:gd name="connsiteY4" fmla="*/ 2275417 h 2290234"/>
                  <a:gd name="connsiteX5" fmla="*/ 1066800 w 2552700"/>
                  <a:gd name="connsiteY5" fmla="*/ 14817 h 2290234"/>
                  <a:gd name="connsiteX6" fmla="*/ 1295400 w 2552700"/>
                  <a:gd name="connsiteY6" fmla="*/ 2288117 h 2290234"/>
                  <a:gd name="connsiteX7" fmla="*/ 1422400 w 2552700"/>
                  <a:gd name="connsiteY7" fmla="*/ 2117 h 2290234"/>
                  <a:gd name="connsiteX8" fmla="*/ 1651000 w 2552700"/>
                  <a:gd name="connsiteY8" fmla="*/ 2275417 h 2290234"/>
                  <a:gd name="connsiteX9" fmla="*/ 1828800 w 2552700"/>
                  <a:gd name="connsiteY9" fmla="*/ 14817 h 2290234"/>
                  <a:gd name="connsiteX10" fmla="*/ 2032000 w 2552700"/>
                  <a:gd name="connsiteY10" fmla="*/ 2288117 h 2290234"/>
                  <a:gd name="connsiteX11" fmla="*/ 2184400 w 2552700"/>
                  <a:gd name="connsiteY11" fmla="*/ 14817 h 2290234"/>
                  <a:gd name="connsiteX12" fmla="*/ 2374900 w 2552700"/>
                  <a:gd name="connsiteY12" fmla="*/ 2288117 h 2290234"/>
                  <a:gd name="connsiteX13" fmla="*/ 2552700 w 2552700"/>
                  <a:gd name="connsiteY13" fmla="*/ 14817 h 2290234"/>
                  <a:gd name="connsiteX0" fmla="*/ 0 w 2483000"/>
                  <a:gd name="connsiteY0" fmla="*/ 1339385 h 2446961"/>
                  <a:gd name="connsiteX1" fmla="*/ 184300 w 2483000"/>
                  <a:gd name="connsiteY1" fmla="*/ 184244 h 2446961"/>
                  <a:gd name="connsiteX2" fmla="*/ 438300 w 2483000"/>
                  <a:gd name="connsiteY2" fmla="*/ 2444844 h 2446961"/>
                  <a:gd name="connsiteX3" fmla="*/ 590700 w 2483000"/>
                  <a:gd name="connsiteY3" fmla="*/ 196944 h 2446961"/>
                  <a:gd name="connsiteX4" fmla="*/ 844700 w 2483000"/>
                  <a:gd name="connsiteY4" fmla="*/ 2432144 h 2446961"/>
                  <a:gd name="connsiteX5" fmla="*/ 997100 w 2483000"/>
                  <a:gd name="connsiteY5" fmla="*/ 171544 h 2446961"/>
                  <a:gd name="connsiteX6" fmla="*/ 1225700 w 2483000"/>
                  <a:gd name="connsiteY6" fmla="*/ 2444844 h 2446961"/>
                  <a:gd name="connsiteX7" fmla="*/ 1352700 w 2483000"/>
                  <a:gd name="connsiteY7" fmla="*/ 158844 h 2446961"/>
                  <a:gd name="connsiteX8" fmla="*/ 1581300 w 2483000"/>
                  <a:gd name="connsiteY8" fmla="*/ 2432144 h 2446961"/>
                  <a:gd name="connsiteX9" fmla="*/ 1759100 w 2483000"/>
                  <a:gd name="connsiteY9" fmla="*/ 171544 h 2446961"/>
                  <a:gd name="connsiteX10" fmla="*/ 1962300 w 2483000"/>
                  <a:gd name="connsiteY10" fmla="*/ 2444844 h 2446961"/>
                  <a:gd name="connsiteX11" fmla="*/ 2114700 w 2483000"/>
                  <a:gd name="connsiteY11" fmla="*/ 171544 h 2446961"/>
                  <a:gd name="connsiteX12" fmla="*/ 2305200 w 2483000"/>
                  <a:gd name="connsiteY12" fmla="*/ 2444844 h 2446961"/>
                  <a:gd name="connsiteX13" fmla="*/ 2483000 w 2483000"/>
                  <a:gd name="connsiteY13" fmla="*/ 171544 h 2446961"/>
                  <a:gd name="connsiteX0" fmla="*/ 0 w 2483000"/>
                  <a:gd name="connsiteY0" fmla="*/ 1339383 h 2446959"/>
                  <a:gd name="connsiteX1" fmla="*/ 184300 w 2483000"/>
                  <a:gd name="connsiteY1" fmla="*/ 184242 h 2446959"/>
                  <a:gd name="connsiteX2" fmla="*/ 438300 w 2483000"/>
                  <a:gd name="connsiteY2" fmla="*/ 2444842 h 2446959"/>
                  <a:gd name="connsiteX3" fmla="*/ 590700 w 2483000"/>
                  <a:gd name="connsiteY3" fmla="*/ 196942 h 2446959"/>
                  <a:gd name="connsiteX4" fmla="*/ 844700 w 2483000"/>
                  <a:gd name="connsiteY4" fmla="*/ 2432142 h 2446959"/>
                  <a:gd name="connsiteX5" fmla="*/ 997100 w 2483000"/>
                  <a:gd name="connsiteY5" fmla="*/ 171542 h 2446959"/>
                  <a:gd name="connsiteX6" fmla="*/ 1225700 w 2483000"/>
                  <a:gd name="connsiteY6" fmla="*/ 2444842 h 2446959"/>
                  <a:gd name="connsiteX7" fmla="*/ 1352700 w 2483000"/>
                  <a:gd name="connsiteY7" fmla="*/ 158842 h 2446959"/>
                  <a:gd name="connsiteX8" fmla="*/ 1581300 w 2483000"/>
                  <a:gd name="connsiteY8" fmla="*/ 2432142 h 2446959"/>
                  <a:gd name="connsiteX9" fmla="*/ 1759100 w 2483000"/>
                  <a:gd name="connsiteY9" fmla="*/ 171542 h 2446959"/>
                  <a:gd name="connsiteX10" fmla="*/ 1962300 w 2483000"/>
                  <a:gd name="connsiteY10" fmla="*/ 2444842 h 2446959"/>
                  <a:gd name="connsiteX11" fmla="*/ 2114700 w 2483000"/>
                  <a:gd name="connsiteY11" fmla="*/ 171542 h 2446959"/>
                  <a:gd name="connsiteX12" fmla="*/ 2305200 w 2483000"/>
                  <a:gd name="connsiteY12" fmla="*/ 2444842 h 2446959"/>
                  <a:gd name="connsiteX13" fmla="*/ 2483000 w 2483000"/>
                  <a:gd name="connsiteY13" fmla="*/ 171542 h 2446959"/>
                  <a:gd name="connsiteX0" fmla="*/ 0 w 2483000"/>
                  <a:gd name="connsiteY0" fmla="*/ 1339385 h 2446961"/>
                  <a:gd name="connsiteX1" fmla="*/ 184300 w 2483000"/>
                  <a:gd name="connsiteY1" fmla="*/ 184244 h 2446961"/>
                  <a:gd name="connsiteX2" fmla="*/ 438300 w 2483000"/>
                  <a:gd name="connsiteY2" fmla="*/ 2444844 h 2446961"/>
                  <a:gd name="connsiteX3" fmla="*/ 672016 w 2483000"/>
                  <a:gd name="connsiteY3" fmla="*/ 174643 h 2446961"/>
                  <a:gd name="connsiteX4" fmla="*/ 844700 w 2483000"/>
                  <a:gd name="connsiteY4" fmla="*/ 2432144 h 2446961"/>
                  <a:gd name="connsiteX5" fmla="*/ 997100 w 2483000"/>
                  <a:gd name="connsiteY5" fmla="*/ 171544 h 2446961"/>
                  <a:gd name="connsiteX6" fmla="*/ 1225700 w 2483000"/>
                  <a:gd name="connsiteY6" fmla="*/ 2444844 h 2446961"/>
                  <a:gd name="connsiteX7" fmla="*/ 1352700 w 2483000"/>
                  <a:gd name="connsiteY7" fmla="*/ 158844 h 2446961"/>
                  <a:gd name="connsiteX8" fmla="*/ 1581300 w 2483000"/>
                  <a:gd name="connsiteY8" fmla="*/ 2432144 h 2446961"/>
                  <a:gd name="connsiteX9" fmla="*/ 1759100 w 2483000"/>
                  <a:gd name="connsiteY9" fmla="*/ 171544 h 2446961"/>
                  <a:gd name="connsiteX10" fmla="*/ 1962300 w 2483000"/>
                  <a:gd name="connsiteY10" fmla="*/ 2444844 h 2446961"/>
                  <a:gd name="connsiteX11" fmla="*/ 2114700 w 2483000"/>
                  <a:gd name="connsiteY11" fmla="*/ 171544 h 2446961"/>
                  <a:gd name="connsiteX12" fmla="*/ 2305200 w 2483000"/>
                  <a:gd name="connsiteY12" fmla="*/ 2444844 h 2446961"/>
                  <a:gd name="connsiteX13" fmla="*/ 2483000 w 2483000"/>
                  <a:gd name="connsiteY13" fmla="*/ 171544 h 2446961"/>
                  <a:gd name="connsiteX0" fmla="*/ 0 w 2483000"/>
                  <a:gd name="connsiteY0" fmla="*/ 1339383 h 2446959"/>
                  <a:gd name="connsiteX1" fmla="*/ 184300 w 2483000"/>
                  <a:gd name="connsiteY1" fmla="*/ 184242 h 2446959"/>
                  <a:gd name="connsiteX2" fmla="*/ 438300 w 2483000"/>
                  <a:gd name="connsiteY2" fmla="*/ 2444842 h 2446959"/>
                  <a:gd name="connsiteX3" fmla="*/ 672016 w 2483000"/>
                  <a:gd name="connsiteY3" fmla="*/ 174641 h 2446959"/>
                  <a:gd name="connsiteX4" fmla="*/ 926016 w 2483000"/>
                  <a:gd name="connsiteY4" fmla="*/ 2432142 h 2446959"/>
                  <a:gd name="connsiteX5" fmla="*/ 997100 w 2483000"/>
                  <a:gd name="connsiteY5" fmla="*/ 171542 h 2446959"/>
                  <a:gd name="connsiteX6" fmla="*/ 1225700 w 2483000"/>
                  <a:gd name="connsiteY6" fmla="*/ 2444842 h 2446959"/>
                  <a:gd name="connsiteX7" fmla="*/ 1352700 w 2483000"/>
                  <a:gd name="connsiteY7" fmla="*/ 158842 h 2446959"/>
                  <a:gd name="connsiteX8" fmla="*/ 1581300 w 2483000"/>
                  <a:gd name="connsiteY8" fmla="*/ 2432142 h 2446959"/>
                  <a:gd name="connsiteX9" fmla="*/ 1759100 w 2483000"/>
                  <a:gd name="connsiteY9" fmla="*/ 171542 h 2446959"/>
                  <a:gd name="connsiteX10" fmla="*/ 1962300 w 2483000"/>
                  <a:gd name="connsiteY10" fmla="*/ 2444842 h 2446959"/>
                  <a:gd name="connsiteX11" fmla="*/ 2114700 w 2483000"/>
                  <a:gd name="connsiteY11" fmla="*/ 171542 h 2446959"/>
                  <a:gd name="connsiteX12" fmla="*/ 2305200 w 2483000"/>
                  <a:gd name="connsiteY12" fmla="*/ 2444842 h 2446959"/>
                  <a:gd name="connsiteX13" fmla="*/ 2483000 w 2483000"/>
                  <a:gd name="connsiteY13" fmla="*/ 171542 h 2446959"/>
                  <a:gd name="connsiteX0" fmla="*/ 0 w 2483000"/>
                  <a:gd name="connsiteY0" fmla="*/ 1339385 h 2450676"/>
                  <a:gd name="connsiteX1" fmla="*/ 184300 w 2483000"/>
                  <a:gd name="connsiteY1" fmla="*/ 184244 h 2450676"/>
                  <a:gd name="connsiteX2" fmla="*/ 438300 w 2483000"/>
                  <a:gd name="connsiteY2" fmla="*/ 2444844 h 2450676"/>
                  <a:gd name="connsiteX3" fmla="*/ 672016 w 2483000"/>
                  <a:gd name="connsiteY3" fmla="*/ 174643 h 2450676"/>
                  <a:gd name="connsiteX4" fmla="*/ 926016 w 2483000"/>
                  <a:gd name="connsiteY4" fmla="*/ 2432144 h 2450676"/>
                  <a:gd name="connsiteX5" fmla="*/ 1124882 w 2483000"/>
                  <a:gd name="connsiteY5" fmla="*/ 193845 h 2450676"/>
                  <a:gd name="connsiteX6" fmla="*/ 1225700 w 2483000"/>
                  <a:gd name="connsiteY6" fmla="*/ 2444844 h 2450676"/>
                  <a:gd name="connsiteX7" fmla="*/ 1352700 w 2483000"/>
                  <a:gd name="connsiteY7" fmla="*/ 158844 h 2450676"/>
                  <a:gd name="connsiteX8" fmla="*/ 1581300 w 2483000"/>
                  <a:gd name="connsiteY8" fmla="*/ 2432144 h 2450676"/>
                  <a:gd name="connsiteX9" fmla="*/ 1759100 w 2483000"/>
                  <a:gd name="connsiteY9" fmla="*/ 171544 h 2450676"/>
                  <a:gd name="connsiteX10" fmla="*/ 1962300 w 2483000"/>
                  <a:gd name="connsiteY10" fmla="*/ 2444844 h 2450676"/>
                  <a:gd name="connsiteX11" fmla="*/ 2114700 w 2483000"/>
                  <a:gd name="connsiteY11" fmla="*/ 171544 h 2450676"/>
                  <a:gd name="connsiteX12" fmla="*/ 2305200 w 2483000"/>
                  <a:gd name="connsiteY12" fmla="*/ 2444844 h 2450676"/>
                  <a:gd name="connsiteX13" fmla="*/ 2483000 w 2483000"/>
                  <a:gd name="connsiteY13" fmla="*/ 171544 h 2450676"/>
                  <a:gd name="connsiteX0" fmla="*/ 0 w 2483000"/>
                  <a:gd name="connsiteY0" fmla="*/ 1339383 h 2446442"/>
                  <a:gd name="connsiteX1" fmla="*/ 184300 w 2483000"/>
                  <a:gd name="connsiteY1" fmla="*/ 184242 h 2446442"/>
                  <a:gd name="connsiteX2" fmla="*/ 438300 w 2483000"/>
                  <a:gd name="connsiteY2" fmla="*/ 2444842 h 2446442"/>
                  <a:gd name="connsiteX3" fmla="*/ 672016 w 2483000"/>
                  <a:gd name="connsiteY3" fmla="*/ 174641 h 2446442"/>
                  <a:gd name="connsiteX4" fmla="*/ 926016 w 2483000"/>
                  <a:gd name="connsiteY4" fmla="*/ 2432142 h 2446442"/>
                  <a:gd name="connsiteX5" fmla="*/ 1124882 w 2483000"/>
                  <a:gd name="connsiteY5" fmla="*/ 193843 h 2446442"/>
                  <a:gd name="connsiteX6" fmla="*/ 1330250 w 2483000"/>
                  <a:gd name="connsiteY6" fmla="*/ 2422541 h 2446442"/>
                  <a:gd name="connsiteX7" fmla="*/ 1352700 w 2483000"/>
                  <a:gd name="connsiteY7" fmla="*/ 158842 h 2446442"/>
                  <a:gd name="connsiteX8" fmla="*/ 1581300 w 2483000"/>
                  <a:gd name="connsiteY8" fmla="*/ 2432142 h 2446442"/>
                  <a:gd name="connsiteX9" fmla="*/ 1759100 w 2483000"/>
                  <a:gd name="connsiteY9" fmla="*/ 171542 h 2446442"/>
                  <a:gd name="connsiteX10" fmla="*/ 1962300 w 2483000"/>
                  <a:gd name="connsiteY10" fmla="*/ 2444842 h 2446442"/>
                  <a:gd name="connsiteX11" fmla="*/ 2114700 w 2483000"/>
                  <a:gd name="connsiteY11" fmla="*/ 171542 h 2446442"/>
                  <a:gd name="connsiteX12" fmla="*/ 2305200 w 2483000"/>
                  <a:gd name="connsiteY12" fmla="*/ 2444842 h 2446442"/>
                  <a:gd name="connsiteX13" fmla="*/ 2483000 w 2483000"/>
                  <a:gd name="connsiteY13" fmla="*/ 171542 h 2446442"/>
                  <a:gd name="connsiteX0" fmla="*/ 0 w 2483000"/>
                  <a:gd name="connsiteY0" fmla="*/ 1339385 h 2452844"/>
                  <a:gd name="connsiteX1" fmla="*/ 184300 w 2483000"/>
                  <a:gd name="connsiteY1" fmla="*/ 184244 h 2452844"/>
                  <a:gd name="connsiteX2" fmla="*/ 438300 w 2483000"/>
                  <a:gd name="connsiteY2" fmla="*/ 2444844 h 2452844"/>
                  <a:gd name="connsiteX3" fmla="*/ 672016 w 2483000"/>
                  <a:gd name="connsiteY3" fmla="*/ 174643 h 2452844"/>
                  <a:gd name="connsiteX4" fmla="*/ 926016 w 2483000"/>
                  <a:gd name="connsiteY4" fmla="*/ 2432144 h 2452844"/>
                  <a:gd name="connsiteX5" fmla="*/ 1124882 w 2483000"/>
                  <a:gd name="connsiteY5" fmla="*/ 193845 h 2452844"/>
                  <a:gd name="connsiteX6" fmla="*/ 1330250 w 2483000"/>
                  <a:gd name="connsiteY6" fmla="*/ 2422543 h 2452844"/>
                  <a:gd name="connsiteX7" fmla="*/ 1550182 w 2483000"/>
                  <a:gd name="connsiteY7" fmla="*/ 47338 h 2452844"/>
                  <a:gd name="connsiteX8" fmla="*/ 1581300 w 2483000"/>
                  <a:gd name="connsiteY8" fmla="*/ 2432144 h 2452844"/>
                  <a:gd name="connsiteX9" fmla="*/ 1759100 w 2483000"/>
                  <a:gd name="connsiteY9" fmla="*/ 171544 h 2452844"/>
                  <a:gd name="connsiteX10" fmla="*/ 1962300 w 2483000"/>
                  <a:gd name="connsiteY10" fmla="*/ 2444844 h 2452844"/>
                  <a:gd name="connsiteX11" fmla="*/ 2114700 w 2483000"/>
                  <a:gd name="connsiteY11" fmla="*/ 171544 h 2452844"/>
                  <a:gd name="connsiteX12" fmla="*/ 2305200 w 2483000"/>
                  <a:gd name="connsiteY12" fmla="*/ 2444844 h 2452844"/>
                  <a:gd name="connsiteX13" fmla="*/ 2483000 w 2483000"/>
                  <a:gd name="connsiteY13" fmla="*/ 171544 h 2452844"/>
                  <a:gd name="connsiteX0" fmla="*/ 0 w 2483000"/>
                  <a:gd name="connsiteY0" fmla="*/ 1339383 h 2452844"/>
                  <a:gd name="connsiteX1" fmla="*/ 184300 w 2483000"/>
                  <a:gd name="connsiteY1" fmla="*/ 184242 h 2452844"/>
                  <a:gd name="connsiteX2" fmla="*/ 438300 w 2483000"/>
                  <a:gd name="connsiteY2" fmla="*/ 2444842 h 2452844"/>
                  <a:gd name="connsiteX3" fmla="*/ 672016 w 2483000"/>
                  <a:gd name="connsiteY3" fmla="*/ 174641 h 2452844"/>
                  <a:gd name="connsiteX4" fmla="*/ 926016 w 2483000"/>
                  <a:gd name="connsiteY4" fmla="*/ 2432142 h 2452844"/>
                  <a:gd name="connsiteX5" fmla="*/ 1124882 w 2483000"/>
                  <a:gd name="connsiteY5" fmla="*/ 193843 h 2452844"/>
                  <a:gd name="connsiteX6" fmla="*/ 1330250 w 2483000"/>
                  <a:gd name="connsiteY6" fmla="*/ 2422541 h 2452844"/>
                  <a:gd name="connsiteX7" fmla="*/ 1550182 w 2483000"/>
                  <a:gd name="connsiteY7" fmla="*/ 47336 h 2452844"/>
                  <a:gd name="connsiteX8" fmla="*/ 1790399 w 2483000"/>
                  <a:gd name="connsiteY8" fmla="*/ 2432142 h 2452844"/>
                  <a:gd name="connsiteX9" fmla="*/ 1759100 w 2483000"/>
                  <a:gd name="connsiteY9" fmla="*/ 171542 h 2452844"/>
                  <a:gd name="connsiteX10" fmla="*/ 1962300 w 2483000"/>
                  <a:gd name="connsiteY10" fmla="*/ 2444842 h 2452844"/>
                  <a:gd name="connsiteX11" fmla="*/ 2114700 w 2483000"/>
                  <a:gd name="connsiteY11" fmla="*/ 171542 h 2452844"/>
                  <a:gd name="connsiteX12" fmla="*/ 2305200 w 2483000"/>
                  <a:gd name="connsiteY12" fmla="*/ 2444842 h 2452844"/>
                  <a:gd name="connsiteX13" fmla="*/ 2483000 w 2483000"/>
                  <a:gd name="connsiteY13" fmla="*/ 171542 h 2452844"/>
                  <a:gd name="connsiteX0" fmla="*/ 0 w 2483000"/>
                  <a:gd name="connsiteY0" fmla="*/ 1339385 h 2452844"/>
                  <a:gd name="connsiteX1" fmla="*/ 184300 w 2483000"/>
                  <a:gd name="connsiteY1" fmla="*/ 184244 h 2452844"/>
                  <a:gd name="connsiteX2" fmla="*/ 438300 w 2483000"/>
                  <a:gd name="connsiteY2" fmla="*/ 2444844 h 2452844"/>
                  <a:gd name="connsiteX3" fmla="*/ 672016 w 2483000"/>
                  <a:gd name="connsiteY3" fmla="*/ 174643 h 2452844"/>
                  <a:gd name="connsiteX4" fmla="*/ 926016 w 2483000"/>
                  <a:gd name="connsiteY4" fmla="*/ 2432144 h 2452844"/>
                  <a:gd name="connsiteX5" fmla="*/ 1124882 w 2483000"/>
                  <a:gd name="connsiteY5" fmla="*/ 193845 h 2452844"/>
                  <a:gd name="connsiteX6" fmla="*/ 1330250 w 2483000"/>
                  <a:gd name="connsiteY6" fmla="*/ 2422543 h 2452844"/>
                  <a:gd name="connsiteX7" fmla="*/ 1550182 w 2483000"/>
                  <a:gd name="connsiteY7" fmla="*/ 47338 h 2452844"/>
                  <a:gd name="connsiteX8" fmla="*/ 1790399 w 2483000"/>
                  <a:gd name="connsiteY8" fmla="*/ 2432144 h 2452844"/>
                  <a:gd name="connsiteX9" fmla="*/ 1921732 w 2483000"/>
                  <a:gd name="connsiteY9" fmla="*/ 171544 h 2452844"/>
                  <a:gd name="connsiteX10" fmla="*/ 1962300 w 2483000"/>
                  <a:gd name="connsiteY10" fmla="*/ 2444844 h 2452844"/>
                  <a:gd name="connsiteX11" fmla="*/ 2114700 w 2483000"/>
                  <a:gd name="connsiteY11" fmla="*/ 171544 h 2452844"/>
                  <a:gd name="connsiteX12" fmla="*/ 2305200 w 2483000"/>
                  <a:gd name="connsiteY12" fmla="*/ 2444844 h 2452844"/>
                  <a:gd name="connsiteX13" fmla="*/ 2483000 w 2483000"/>
                  <a:gd name="connsiteY13" fmla="*/ 171544 h 2452844"/>
                  <a:gd name="connsiteX0" fmla="*/ 0 w 2483000"/>
                  <a:gd name="connsiteY0" fmla="*/ 1339383 h 2452844"/>
                  <a:gd name="connsiteX1" fmla="*/ 184300 w 2483000"/>
                  <a:gd name="connsiteY1" fmla="*/ 184242 h 2452844"/>
                  <a:gd name="connsiteX2" fmla="*/ 438300 w 2483000"/>
                  <a:gd name="connsiteY2" fmla="*/ 2444842 h 2452844"/>
                  <a:gd name="connsiteX3" fmla="*/ 672016 w 2483000"/>
                  <a:gd name="connsiteY3" fmla="*/ 174641 h 2452844"/>
                  <a:gd name="connsiteX4" fmla="*/ 926016 w 2483000"/>
                  <a:gd name="connsiteY4" fmla="*/ 2432142 h 2452844"/>
                  <a:gd name="connsiteX5" fmla="*/ 1124882 w 2483000"/>
                  <a:gd name="connsiteY5" fmla="*/ 193843 h 2452844"/>
                  <a:gd name="connsiteX6" fmla="*/ 1330250 w 2483000"/>
                  <a:gd name="connsiteY6" fmla="*/ 2422541 h 2452844"/>
                  <a:gd name="connsiteX7" fmla="*/ 1550182 w 2483000"/>
                  <a:gd name="connsiteY7" fmla="*/ 47336 h 2452844"/>
                  <a:gd name="connsiteX8" fmla="*/ 1790399 w 2483000"/>
                  <a:gd name="connsiteY8" fmla="*/ 2432142 h 2452844"/>
                  <a:gd name="connsiteX9" fmla="*/ 1921732 w 2483000"/>
                  <a:gd name="connsiteY9" fmla="*/ 171542 h 2452844"/>
                  <a:gd name="connsiteX10" fmla="*/ 2124933 w 2483000"/>
                  <a:gd name="connsiteY10" fmla="*/ 2422540 h 2452844"/>
                  <a:gd name="connsiteX11" fmla="*/ 2114700 w 2483000"/>
                  <a:gd name="connsiteY11" fmla="*/ 171542 h 2452844"/>
                  <a:gd name="connsiteX12" fmla="*/ 2305200 w 2483000"/>
                  <a:gd name="connsiteY12" fmla="*/ 2444842 h 2452844"/>
                  <a:gd name="connsiteX13" fmla="*/ 2483000 w 2483000"/>
                  <a:gd name="connsiteY13" fmla="*/ 171542 h 2452844"/>
                  <a:gd name="connsiteX0" fmla="*/ 0 w 2483000"/>
                  <a:gd name="connsiteY0" fmla="*/ 1339385 h 2452844"/>
                  <a:gd name="connsiteX1" fmla="*/ 184300 w 2483000"/>
                  <a:gd name="connsiteY1" fmla="*/ 184244 h 2452844"/>
                  <a:gd name="connsiteX2" fmla="*/ 438300 w 2483000"/>
                  <a:gd name="connsiteY2" fmla="*/ 2444844 h 2452844"/>
                  <a:gd name="connsiteX3" fmla="*/ 672016 w 2483000"/>
                  <a:gd name="connsiteY3" fmla="*/ 174643 h 2452844"/>
                  <a:gd name="connsiteX4" fmla="*/ 926016 w 2483000"/>
                  <a:gd name="connsiteY4" fmla="*/ 2432144 h 2452844"/>
                  <a:gd name="connsiteX5" fmla="*/ 1124882 w 2483000"/>
                  <a:gd name="connsiteY5" fmla="*/ 193845 h 2452844"/>
                  <a:gd name="connsiteX6" fmla="*/ 1330250 w 2483000"/>
                  <a:gd name="connsiteY6" fmla="*/ 2422543 h 2452844"/>
                  <a:gd name="connsiteX7" fmla="*/ 1550182 w 2483000"/>
                  <a:gd name="connsiteY7" fmla="*/ 47338 h 2452844"/>
                  <a:gd name="connsiteX8" fmla="*/ 1790399 w 2483000"/>
                  <a:gd name="connsiteY8" fmla="*/ 2432144 h 2452844"/>
                  <a:gd name="connsiteX9" fmla="*/ 1921732 w 2483000"/>
                  <a:gd name="connsiteY9" fmla="*/ 171544 h 2452844"/>
                  <a:gd name="connsiteX10" fmla="*/ 2194632 w 2483000"/>
                  <a:gd name="connsiteY10" fmla="*/ 2377940 h 2452844"/>
                  <a:gd name="connsiteX11" fmla="*/ 2114700 w 2483000"/>
                  <a:gd name="connsiteY11" fmla="*/ 171544 h 2452844"/>
                  <a:gd name="connsiteX12" fmla="*/ 2305200 w 2483000"/>
                  <a:gd name="connsiteY12" fmla="*/ 2444844 h 2452844"/>
                  <a:gd name="connsiteX13" fmla="*/ 2483000 w 2483000"/>
                  <a:gd name="connsiteY13" fmla="*/ 171544 h 2452844"/>
                  <a:gd name="connsiteX0" fmla="*/ 0 w 2483000"/>
                  <a:gd name="connsiteY0" fmla="*/ 1339383 h 2452844"/>
                  <a:gd name="connsiteX1" fmla="*/ 184300 w 2483000"/>
                  <a:gd name="connsiteY1" fmla="*/ 184242 h 2452844"/>
                  <a:gd name="connsiteX2" fmla="*/ 438300 w 2483000"/>
                  <a:gd name="connsiteY2" fmla="*/ 2444842 h 2452844"/>
                  <a:gd name="connsiteX3" fmla="*/ 672016 w 2483000"/>
                  <a:gd name="connsiteY3" fmla="*/ 174641 h 2452844"/>
                  <a:gd name="connsiteX4" fmla="*/ 926016 w 2483000"/>
                  <a:gd name="connsiteY4" fmla="*/ 2432142 h 2452844"/>
                  <a:gd name="connsiteX5" fmla="*/ 1124882 w 2483000"/>
                  <a:gd name="connsiteY5" fmla="*/ 193843 h 2452844"/>
                  <a:gd name="connsiteX6" fmla="*/ 1330250 w 2483000"/>
                  <a:gd name="connsiteY6" fmla="*/ 2422541 h 2452844"/>
                  <a:gd name="connsiteX7" fmla="*/ 1550182 w 2483000"/>
                  <a:gd name="connsiteY7" fmla="*/ 47336 h 2452844"/>
                  <a:gd name="connsiteX8" fmla="*/ 1790399 w 2483000"/>
                  <a:gd name="connsiteY8" fmla="*/ 2432142 h 2452844"/>
                  <a:gd name="connsiteX9" fmla="*/ 1921732 w 2483000"/>
                  <a:gd name="connsiteY9" fmla="*/ 171542 h 2452844"/>
                  <a:gd name="connsiteX10" fmla="*/ 2194632 w 2483000"/>
                  <a:gd name="connsiteY10" fmla="*/ 2377938 h 2452844"/>
                  <a:gd name="connsiteX11" fmla="*/ 2114700 w 2483000"/>
                  <a:gd name="connsiteY11" fmla="*/ 171542 h 2452844"/>
                  <a:gd name="connsiteX12" fmla="*/ 2305200 w 2483000"/>
                  <a:gd name="connsiteY12" fmla="*/ 2444842 h 2452844"/>
                  <a:gd name="connsiteX13" fmla="*/ 2483000 w 2483000"/>
                  <a:gd name="connsiteY13" fmla="*/ 171542 h 2452844"/>
                  <a:gd name="connsiteX0" fmla="*/ 0 w 2483000"/>
                  <a:gd name="connsiteY0" fmla="*/ 1339385 h 2452844"/>
                  <a:gd name="connsiteX1" fmla="*/ 184300 w 2483000"/>
                  <a:gd name="connsiteY1" fmla="*/ 184244 h 2452844"/>
                  <a:gd name="connsiteX2" fmla="*/ 438300 w 2483000"/>
                  <a:gd name="connsiteY2" fmla="*/ 2444844 h 2452844"/>
                  <a:gd name="connsiteX3" fmla="*/ 672016 w 2483000"/>
                  <a:gd name="connsiteY3" fmla="*/ 174643 h 2452844"/>
                  <a:gd name="connsiteX4" fmla="*/ 926016 w 2483000"/>
                  <a:gd name="connsiteY4" fmla="*/ 2432144 h 2452844"/>
                  <a:gd name="connsiteX5" fmla="*/ 1124882 w 2483000"/>
                  <a:gd name="connsiteY5" fmla="*/ 193845 h 2452844"/>
                  <a:gd name="connsiteX6" fmla="*/ 1330250 w 2483000"/>
                  <a:gd name="connsiteY6" fmla="*/ 2422543 h 2452844"/>
                  <a:gd name="connsiteX7" fmla="*/ 1550182 w 2483000"/>
                  <a:gd name="connsiteY7" fmla="*/ 47338 h 2452844"/>
                  <a:gd name="connsiteX8" fmla="*/ 1790399 w 2483000"/>
                  <a:gd name="connsiteY8" fmla="*/ 2432144 h 2452844"/>
                  <a:gd name="connsiteX9" fmla="*/ 1921732 w 2483000"/>
                  <a:gd name="connsiteY9" fmla="*/ 171544 h 2452844"/>
                  <a:gd name="connsiteX10" fmla="*/ 2194632 w 2483000"/>
                  <a:gd name="connsiteY10" fmla="*/ 2377940 h 2452844"/>
                  <a:gd name="connsiteX11" fmla="*/ 2114700 w 2483000"/>
                  <a:gd name="connsiteY11" fmla="*/ 171544 h 2452844"/>
                  <a:gd name="connsiteX12" fmla="*/ 2305200 w 2483000"/>
                  <a:gd name="connsiteY12" fmla="*/ 2444844 h 2452844"/>
                  <a:gd name="connsiteX13" fmla="*/ 2483000 w 2483000"/>
                  <a:gd name="connsiteY13" fmla="*/ 171544 h 2452844"/>
                  <a:gd name="connsiteX0" fmla="*/ 0 w 3098429"/>
                  <a:gd name="connsiteY0" fmla="*/ 1339383 h 2452844"/>
                  <a:gd name="connsiteX1" fmla="*/ 184300 w 3098429"/>
                  <a:gd name="connsiteY1" fmla="*/ 184242 h 2452844"/>
                  <a:gd name="connsiteX2" fmla="*/ 438300 w 3098429"/>
                  <a:gd name="connsiteY2" fmla="*/ 2444842 h 2452844"/>
                  <a:gd name="connsiteX3" fmla="*/ 672016 w 3098429"/>
                  <a:gd name="connsiteY3" fmla="*/ 174641 h 2452844"/>
                  <a:gd name="connsiteX4" fmla="*/ 926016 w 3098429"/>
                  <a:gd name="connsiteY4" fmla="*/ 2432142 h 2452844"/>
                  <a:gd name="connsiteX5" fmla="*/ 1124882 w 3098429"/>
                  <a:gd name="connsiteY5" fmla="*/ 193843 h 2452844"/>
                  <a:gd name="connsiteX6" fmla="*/ 1330250 w 3098429"/>
                  <a:gd name="connsiteY6" fmla="*/ 2422541 h 2452844"/>
                  <a:gd name="connsiteX7" fmla="*/ 1550182 w 3098429"/>
                  <a:gd name="connsiteY7" fmla="*/ 47336 h 2452844"/>
                  <a:gd name="connsiteX8" fmla="*/ 1790399 w 3098429"/>
                  <a:gd name="connsiteY8" fmla="*/ 2432142 h 2452844"/>
                  <a:gd name="connsiteX9" fmla="*/ 1921732 w 3098429"/>
                  <a:gd name="connsiteY9" fmla="*/ 171542 h 2452844"/>
                  <a:gd name="connsiteX10" fmla="*/ 2194632 w 3098429"/>
                  <a:gd name="connsiteY10" fmla="*/ 2377938 h 2452844"/>
                  <a:gd name="connsiteX11" fmla="*/ 2114700 w 3098429"/>
                  <a:gd name="connsiteY11" fmla="*/ 171542 h 2452844"/>
                  <a:gd name="connsiteX12" fmla="*/ 3037046 w 3098429"/>
                  <a:gd name="connsiteY12" fmla="*/ 2444842 h 2452844"/>
                  <a:gd name="connsiteX13" fmla="*/ 2483000 w 3098429"/>
                  <a:gd name="connsiteY13" fmla="*/ 171542 h 2452844"/>
                  <a:gd name="connsiteX0" fmla="*/ 0 w 3097637"/>
                  <a:gd name="connsiteY0" fmla="*/ 1339385 h 2478295"/>
                  <a:gd name="connsiteX1" fmla="*/ 184300 w 3097637"/>
                  <a:gd name="connsiteY1" fmla="*/ 184244 h 2478295"/>
                  <a:gd name="connsiteX2" fmla="*/ 438300 w 3097637"/>
                  <a:gd name="connsiteY2" fmla="*/ 2444844 h 2478295"/>
                  <a:gd name="connsiteX3" fmla="*/ 672016 w 3097637"/>
                  <a:gd name="connsiteY3" fmla="*/ 174643 h 2478295"/>
                  <a:gd name="connsiteX4" fmla="*/ 926016 w 3097637"/>
                  <a:gd name="connsiteY4" fmla="*/ 2432144 h 2478295"/>
                  <a:gd name="connsiteX5" fmla="*/ 1124882 w 3097637"/>
                  <a:gd name="connsiteY5" fmla="*/ 193845 h 2478295"/>
                  <a:gd name="connsiteX6" fmla="*/ 1330250 w 3097637"/>
                  <a:gd name="connsiteY6" fmla="*/ 2422543 h 2478295"/>
                  <a:gd name="connsiteX7" fmla="*/ 1550182 w 3097637"/>
                  <a:gd name="connsiteY7" fmla="*/ 47338 h 2478295"/>
                  <a:gd name="connsiteX8" fmla="*/ 1790399 w 3097637"/>
                  <a:gd name="connsiteY8" fmla="*/ 2432144 h 2478295"/>
                  <a:gd name="connsiteX9" fmla="*/ 1921732 w 3097637"/>
                  <a:gd name="connsiteY9" fmla="*/ 171544 h 2478295"/>
                  <a:gd name="connsiteX10" fmla="*/ 2194632 w 3097637"/>
                  <a:gd name="connsiteY10" fmla="*/ 2377940 h 2478295"/>
                  <a:gd name="connsiteX11" fmla="*/ 2846546 w 3097637"/>
                  <a:gd name="connsiteY11" fmla="*/ 372255 h 2478295"/>
                  <a:gd name="connsiteX12" fmla="*/ 3037046 w 3097637"/>
                  <a:gd name="connsiteY12" fmla="*/ 2444844 h 2478295"/>
                  <a:gd name="connsiteX13" fmla="*/ 2483000 w 3097637"/>
                  <a:gd name="connsiteY13" fmla="*/ 171544 h 2478295"/>
                  <a:gd name="connsiteX0" fmla="*/ 0 w 3097637"/>
                  <a:gd name="connsiteY0" fmla="*/ 1339383 h 2478295"/>
                  <a:gd name="connsiteX1" fmla="*/ 184300 w 3097637"/>
                  <a:gd name="connsiteY1" fmla="*/ 184242 h 2478295"/>
                  <a:gd name="connsiteX2" fmla="*/ 438300 w 3097637"/>
                  <a:gd name="connsiteY2" fmla="*/ 2444842 h 2478295"/>
                  <a:gd name="connsiteX3" fmla="*/ 672016 w 3097637"/>
                  <a:gd name="connsiteY3" fmla="*/ 174641 h 2478295"/>
                  <a:gd name="connsiteX4" fmla="*/ 926016 w 3097637"/>
                  <a:gd name="connsiteY4" fmla="*/ 2432142 h 2478295"/>
                  <a:gd name="connsiteX5" fmla="*/ 1124882 w 3097637"/>
                  <a:gd name="connsiteY5" fmla="*/ 193843 h 2478295"/>
                  <a:gd name="connsiteX6" fmla="*/ 1330250 w 3097637"/>
                  <a:gd name="connsiteY6" fmla="*/ 2422541 h 2478295"/>
                  <a:gd name="connsiteX7" fmla="*/ 1550182 w 3097637"/>
                  <a:gd name="connsiteY7" fmla="*/ 47336 h 2478295"/>
                  <a:gd name="connsiteX8" fmla="*/ 1790399 w 3097637"/>
                  <a:gd name="connsiteY8" fmla="*/ 2432142 h 2478295"/>
                  <a:gd name="connsiteX9" fmla="*/ 2014665 w 3097637"/>
                  <a:gd name="connsiteY9" fmla="*/ 171542 h 2478295"/>
                  <a:gd name="connsiteX10" fmla="*/ 2194632 w 3097637"/>
                  <a:gd name="connsiteY10" fmla="*/ 2377938 h 2478295"/>
                  <a:gd name="connsiteX11" fmla="*/ 2846546 w 3097637"/>
                  <a:gd name="connsiteY11" fmla="*/ 372253 h 2478295"/>
                  <a:gd name="connsiteX12" fmla="*/ 3037046 w 3097637"/>
                  <a:gd name="connsiteY12" fmla="*/ 2444842 h 2478295"/>
                  <a:gd name="connsiteX13" fmla="*/ 2483000 w 3097637"/>
                  <a:gd name="connsiteY13" fmla="*/ 171542 h 2478295"/>
                  <a:gd name="connsiteX0" fmla="*/ 0 w 3097637"/>
                  <a:gd name="connsiteY0" fmla="*/ 1339385 h 2478295"/>
                  <a:gd name="connsiteX1" fmla="*/ 184300 w 3097637"/>
                  <a:gd name="connsiteY1" fmla="*/ 184244 h 2478295"/>
                  <a:gd name="connsiteX2" fmla="*/ 438300 w 3097637"/>
                  <a:gd name="connsiteY2" fmla="*/ 2444844 h 2478295"/>
                  <a:gd name="connsiteX3" fmla="*/ 672016 w 3097637"/>
                  <a:gd name="connsiteY3" fmla="*/ 174643 h 2478295"/>
                  <a:gd name="connsiteX4" fmla="*/ 926016 w 3097637"/>
                  <a:gd name="connsiteY4" fmla="*/ 2432144 h 2478295"/>
                  <a:gd name="connsiteX5" fmla="*/ 1124882 w 3097637"/>
                  <a:gd name="connsiteY5" fmla="*/ 193845 h 2478295"/>
                  <a:gd name="connsiteX6" fmla="*/ 1330250 w 3097637"/>
                  <a:gd name="connsiteY6" fmla="*/ 2422543 h 2478295"/>
                  <a:gd name="connsiteX7" fmla="*/ 1550182 w 3097637"/>
                  <a:gd name="connsiteY7" fmla="*/ 47338 h 2478295"/>
                  <a:gd name="connsiteX8" fmla="*/ 1790399 w 3097637"/>
                  <a:gd name="connsiteY8" fmla="*/ 2432144 h 2478295"/>
                  <a:gd name="connsiteX9" fmla="*/ 2014665 w 3097637"/>
                  <a:gd name="connsiteY9" fmla="*/ 171544 h 2478295"/>
                  <a:gd name="connsiteX10" fmla="*/ 2148165 w 3097637"/>
                  <a:gd name="connsiteY10" fmla="*/ 1441290 h 2478295"/>
                  <a:gd name="connsiteX11" fmla="*/ 2846546 w 3097637"/>
                  <a:gd name="connsiteY11" fmla="*/ 372255 h 2478295"/>
                  <a:gd name="connsiteX12" fmla="*/ 3037046 w 3097637"/>
                  <a:gd name="connsiteY12" fmla="*/ 2444844 h 2478295"/>
                  <a:gd name="connsiteX13" fmla="*/ 2483000 w 3097637"/>
                  <a:gd name="connsiteY13" fmla="*/ 171544 h 2478295"/>
                  <a:gd name="connsiteX0" fmla="*/ 0 w 3097637"/>
                  <a:gd name="connsiteY0" fmla="*/ 1339383 h 2478295"/>
                  <a:gd name="connsiteX1" fmla="*/ 184300 w 3097637"/>
                  <a:gd name="connsiteY1" fmla="*/ 184242 h 2478295"/>
                  <a:gd name="connsiteX2" fmla="*/ 438300 w 3097637"/>
                  <a:gd name="connsiteY2" fmla="*/ 2444842 h 2478295"/>
                  <a:gd name="connsiteX3" fmla="*/ 672016 w 3097637"/>
                  <a:gd name="connsiteY3" fmla="*/ 174641 h 2478295"/>
                  <a:gd name="connsiteX4" fmla="*/ 926016 w 3097637"/>
                  <a:gd name="connsiteY4" fmla="*/ 2432142 h 2478295"/>
                  <a:gd name="connsiteX5" fmla="*/ 1124882 w 3097637"/>
                  <a:gd name="connsiteY5" fmla="*/ 193843 h 2478295"/>
                  <a:gd name="connsiteX6" fmla="*/ 1330250 w 3097637"/>
                  <a:gd name="connsiteY6" fmla="*/ 2422541 h 2478295"/>
                  <a:gd name="connsiteX7" fmla="*/ 1550182 w 3097637"/>
                  <a:gd name="connsiteY7" fmla="*/ 47336 h 2478295"/>
                  <a:gd name="connsiteX8" fmla="*/ 1790399 w 3097637"/>
                  <a:gd name="connsiteY8" fmla="*/ 2432142 h 2478295"/>
                  <a:gd name="connsiteX9" fmla="*/ 2014665 w 3097637"/>
                  <a:gd name="connsiteY9" fmla="*/ 171542 h 2478295"/>
                  <a:gd name="connsiteX10" fmla="*/ 2148165 w 3097637"/>
                  <a:gd name="connsiteY10" fmla="*/ 1441288 h 2478295"/>
                  <a:gd name="connsiteX11" fmla="*/ 2846546 w 3097637"/>
                  <a:gd name="connsiteY11" fmla="*/ 372253 h 2478295"/>
                  <a:gd name="connsiteX12" fmla="*/ 3037046 w 3097637"/>
                  <a:gd name="connsiteY12" fmla="*/ 2444842 h 2478295"/>
                  <a:gd name="connsiteX13" fmla="*/ 2483000 w 3097637"/>
                  <a:gd name="connsiteY13" fmla="*/ 171542 h 2478295"/>
                  <a:gd name="connsiteX0" fmla="*/ 0 w 3037046"/>
                  <a:gd name="connsiteY0" fmla="*/ 1339385 h 2656468"/>
                  <a:gd name="connsiteX1" fmla="*/ 184300 w 3037046"/>
                  <a:gd name="connsiteY1" fmla="*/ 184244 h 2656468"/>
                  <a:gd name="connsiteX2" fmla="*/ 438300 w 3037046"/>
                  <a:gd name="connsiteY2" fmla="*/ 2444844 h 2656468"/>
                  <a:gd name="connsiteX3" fmla="*/ 672016 w 3037046"/>
                  <a:gd name="connsiteY3" fmla="*/ 174643 h 2656468"/>
                  <a:gd name="connsiteX4" fmla="*/ 926016 w 3037046"/>
                  <a:gd name="connsiteY4" fmla="*/ 2432144 h 2656468"/>
                  <a:gd name="connsiteX5" fmla="*/ 1124882 w 3037046"/>
                  <a:gd name="connsiteY5" fmla="*/ 193845 h 2656468"/>
                  <a:gd name="connsiteX6" fmla="*/ 1330250 w 3037046"/>
                  <a:gd name="connsiteY6" fmla="*/ 2422543 h 2656468"/>
                  <a:gd name="connsiteX7" fmla="*/ 1550182 w 3037046"/>
                  <a:gd name="connsiteY7" fmla="*/ 47338 h 2656468"/>
                  <a:gd name="connsiteX8" fmla="*/ 1790399 w 3037046"/>
                  <a:gd name="connsiteY8" fmla="*/ 2432144 h 2656468"/>
                  <a:gd name="connsiteX9" fmla="*/ 2014665 w 3037046"/>
                  <a:gd name="connsiteY9" fmla="*/ 171544 h 2656468"/>
                  <a:gd name="connsiteX10" fmla="*/ 2148165 w 3037046"/>
                  <a:gd name="connsiteY10" fmla="*/ 1441290 h 2656468"/>
                  <a:gd name="connsiteX11" fmla="*/ 3037046 w 3037046"/>
                  <a:gd name="connsiteY11" fmla="*/ 2444844 h 2656468"/>
                  <a:gd name="connsiteX12" fmla="*/ 2483000 w 3037046"/>
                  <a:gd name="connsiteY12" fmla="*/ 171544 h 2656468"/>
                  <a:gd name="connsiteX0" fmla="*/ 0 w 2483000"/>
                  <a:gd name="connsiteY0" fmla="*/ 1339383 h 2452844"/>
                  <a:gd name="connsiteX1" fmla="*/ 184300 w 2483000"/>
                  <a:gd name="connsiteY1" fmla="*/ 184242 h 2452844"/>
                  <a:gd name="connsiteX2" fmla="*/ 438300 w 2483000"/>
                  <a:gd name="connsiteY2" fmla="*/ 2444842 h 2452844"/>
                  <a:gd name="connsiteX3" fmla="*/ 672016 w 2483000"/>
                  <a:gd name="connsiteY3" fmla="*/ 174641 h 2452844"/>
                  <a:gd name="connsiteX4" fmla="*/ 926016 w 2483000"/>
                  <a:gd name="connsiteY4" fmla="*/ 2432142 h 2452844"/>
                  <a:gd name="connsiteX5" fmla="*/ 1124882 w 2483000"/>
                  <a:gd name="connsiteY5" fmla="*/ 193843 h 2452844"/>
                  <a:gd name="connsiteX6" fmla="*/ 1330250 w 2483000"/>
                  <a:gd name="connsiteY6" fmla="*/ 2422541 h 2452844"/>
                  <a:gd name="connsiteX7" fmla="*/ 1550182 w 2483000"/>
                  <a:gd name="connsiteY7" fmla="*/ 47336 h 2452844"/>
                  <a:gd name="connsiteX8" fmla="*/ 1790399 w 2483000"/>
                  <a:gd name="connsiteY8" fmla="*/ 2432142 h 2452844"/>
                  <a:gd name="connsiteX9" fmla="*/ 2014665 w 2483000"/>
                  <a:gd name="connsiteY9" fmla="*/ 171542 h 2452844"/>
                  <a:gd name="connsiteX10" fmla="*/ 2148165 w 2483000"/>
                  <a:gd name="connsiteY10" fmla="*/ 1441288 h 2452844"/>
                  <a:gd name="connsiteX11" fmla="*/ 2483000 w 2483000"/>
                  <a:gd name="connsiteY11" fmla="*/ 171542 h 2452844"/>
                  <a:gd name="connsiteX0" fmla="*/ 0 w 2160534"/>
                  <a:gd name="connsiteY0" fmla="*/ 1339385 h 2452844"/>
                  <a:gd name="connsiteX1" fmla="*/ 184300 w 2160534"/>
                  <a:gd name="connsiteY1" fmla="*/ 184244 h 2452844"/>
                  <a:gd name="connsiteX2" fmla="*/ 438300 w 2160534"/>
                  <a:gd name="connsiteY2" fmla="*/ 2444844 h 2452844"/>
                  <a:gd name="connsiteX3" fmla="*/ 672016 w 2160534"/>
                  <a:gd name="connsiteY3" fmla="*/ 174643 h 2452844"/>
                  <a:gd name="connsiteX4" fmla="*/ 926016 w 2160534"/>
                  <a:gd name="connsiteY4" fmla="*/ 2432144 h 2452844"/>
                  <a:gd name="connsiteX5" fmla="*/ 1124882 w 2160534"/>
                  <a:gd name="connsiteY5" fmla="*/ 193845 h 2452844"/>
                  <a:gd name="connsiteX6" fmla="*/ 1330250 w 2160534"/>
                  <a:gd name="connsiteY6" fmla="*/ 2422543 h 2452844"/>
                  <a:gd name="connsiteX7" fmla="*/ 1550182 w 2160534"/>
                  <a:gd name="connsiteY7" fmla="*/ 47338 h 2452844"/>
                  <a:gd name="connsiteX8" fmla="*/ 1790399 w 2160534"/>
                  <a:gd name="connsiteY8" fmla="*/ 2432144 h 2452844"/>
                  <a:gd name="connsiteX9" fmla="*/ 2014665 w 2160534"/>
                  <a:gd name="connsiteY9" fmla="*/ 171544 h 2452844"/>
                  <a:gd name="connsiteX10" fmla="*/ 2148165 w 2160534"/>
                  <a:gd name="connsiteY10" fmla="*/ 1441290 h 2452844"/>
                  <a:gd name="connsiteX0" fmla="*/ 0 w 2160534"/>
                  <a:gd name="connsiteY0" fmla="*/ 1339383 h 2446442"/>
                  <a:gd name="connsiteX1" fmla="*/ 184300 w 2160534"/>
                  <a:gd name="connsiteY1" fmla="*/ 184242 h 2446442"/>
                  <a:gd name="connsiteX2" fmla="*/ 438300 w 2160534"/>
                  <a:gd name="connsiteY2" fmla="*/ 2444842 h 2446442"/>
                  <a:gd name="connsiteX3" fmla="*/ 672016 w 2160534"/>
                  <a:gd name="connsiteY3" fmla="*/ 174641 h 2446442"/>
                  <a:gd name="connsiteX4" fmla="*/ 926016 w 2160534"/>
                  <a:gd name="connsiteY4" fmla="*/ 2432142 h 2446442"/>
                  <a:gd name="connsiteX5" fmla="*/ 1124882 w 2160534"/>
                  <a:gd name="connsiteY5" fmla="*/ 193843 h 2446442"/>
                  <a:gd name="connsiteX6" fmla="*/ 1330250 w 2160534"/>
                  <a:gd name="connsiteY6" fmla="*/ 2422541 h 2446442"/>
                  <a:gd name="connsiteX7" fmla="*/ 1608265 w 2160534"/>
                  <a:gd name="connsiteY7" fmla="*/ 181143 h 2446442"/>
                  <a:gd name="connsiteX8" fmla="*/ 1790399 w 2160534"/>
                  <a:gd name="connsiteY8" fmla="*/ 2432142 h 2446442"/>
                  <a:gd name="connsiteX9" fmla="*/ 2014665 w 2160534"/>
                  <a:gd name="connsiteY9" fmla="*/ 171542 h 2446442"/>
                  <a:gd name="connsiteX10" fmla="*/ 2148165 w 2160534"/>
                  <a:gd name="connsiteY10" fmla="*/ 1441288 h 2446442"/>
                  <a:gd name="connsiteX0" fmla="*/ 0 w 2160534"/>
                  <a:gd name="connsiteY0" fmla="*/ 1339385 h 2446960"/>
                  <a:gd name="connsiteX1" fmla="*/ 184300 w 2160534"/>
                  <a:gd name="connsiteY1" fmla="*/ 184244 h 2446960"/>
                  <a:gd name="connsiteX2" fmla="*/ 438300 w 2160534"/>
                  <a:gd name="connsiteY2" fmla="*/ 2444844 h 2446960"/>
                  <a:gd name="connsiteX3" fmla="*/ 672016 w 2160534"/>
                  <a:gd name="connsiteY3" fmla="*/ 174643 h 2446960"/>
                  <a:gd name="connsiteX4" fmla="*/ 926016 w 2160534"/>
                  <a:gd name="connsiteY4" fmla="*/ 2432144 h 2446960"/>
                  <a:gd name="connsiteX5" fmla="*/ 1124882 w 2160534"/>
                  <a:gd name="connsiteY5" fmla="*/ 193845 h 2446960"/>
                  <a:gd name="connsiteX6" fmla="*/ 1365100 w 2160534"/>
                  <a:gd name="connsiteY6" fmla="*/ 2444844 h 2446960"/>
                  <a:gd name="connsiteX7" fmla="*/ 1608265 w 2160534"/>
                  <a:gd name="connsiteY7" fmla="*/ 181145 h 2446960"/>
                  <a:gd name="connsiteX8" fmla="*/ 1790399 w 2160534"/>
                  <a:gd name="connsiteY8" fmla="*/ 2432144 h 2446960"/>
                  <a:gd name="connsiteX9" fmla="*/ 2014665 w 2160534"/>
                  <a:gd name="connsiteY9" fmla="*/ 171544 h 2446960"/>
                  <a:gd name="connsiteX10" fmla="*/ 2148165 w 2160534"/>
                  <a:gd name="connsiteY10" fmla="*/ 1441290 h 2446960"/>
                  <a:gd name="connsiteX0" fmla="*/ 0 w 2160534"/>
                  <a:gd name="connsiteY0" fmla="*/ 1339383 h 2456044"/>
                  <a:gd name="connsiteX1" fmla="*/ 184300 w 2160534"/>
                  <a:gd name="connsiteY1" fmla="*/ 184242 h 2456044"/>
                  <a:gd name="connsiteX2" fmla="*/ 438300 w 2160534"/>
                  <a:gd name="connsiteY2" fmla="*/ 2444842 h 2456044"/>
                  <a:gd name="connsiteX3" fmla="*/ 672016 w 2160534"/>
                  <a:gd name="connsiteY3" fmla="*/ 174641 h 2456044"/>
                  <a:gd name="connsiteX4" fmla="*/ 926016 w 2160534"/>
                  <a:gd name="connsiteY4" fmla="*/ 2432142 h 2456044"/>
                  <a:gd name="connsiteX5" fmla="*/ 1124882 w 2160534"/>
                  <a:gd name="connsiteY5" fmla="*/ 193843 h 2456044"/>
                  <a:gd name="connsiteX6" fmla="*/ 1365100 w 2160534"/>
                  <a:gd name="connsiteY6" fmla="*/ 2444842 h 2456044"/>
                  <a:gd name="connsiteX7" fmla="*/ 1608265 w 2160534"/>
                  <a:gd name="connsiteY7" fmla="*/ 181143 h 2456044"/>
                  <a:gd name="connsiteX8" fmla="*/ 1825249 w 2160534"/>
                  <a:gd name="connsiteY8" fmla="*/ 2454444 h 2456044"/>
                  <a:gd name="connsiteX9" fmla="*/ 2014665 w 2160534"/>
                  <a:gd name="connsiteY9" fmla="*/ 171542 h 2456044"/>
                  <a:gd name="connsiteX10" fmla="*/ 2148165 w 2160534"/>
                  <a:gd name="connsiteY10" fmla="*/ 1441288 h 2456044"/>
                  <a:gd name="connsiteX0" fmla="*/ 0 w 2195384"/>
                  <a:gd name="connsiteY0" fmla="*/ 1339385 h 2456046"/>
                  <a:gd name="connsiteX1" fmla="*/ 184300 w 2195384"/>
                  <a:gd name="connsiteY1" fmla="*/ 184244 h 2456046"/>
                  <a:gd name="connsiteX2" fmla="*/ 438300 w 2195384"/>
                  <a:gd name="connsiteY2" fmla="*/ 2444844 h 2456046"/>
                  <a:gd name="connsiteX3" fmla="*/ 672016 w 2195384"/>
                  <a:gd name="connsiteY3" fmla="*/ 174643 h 2456046"/>
                  <a:gd name="connsiteX4" fmla="*/ 926016 w 2195384"/>
                  <a:gd name="connsiteY4" fmla="*/ 2432144 h 2456046"/>
                  <a:gd name="connsiteX5" fmla="*/ 1124882 w 2195384"/>
                  <a:gd name="connsiteY5" fmla="*/ 193845 h 2456046"/>
                  <a:gd name="connsiteX6" fmla="*/ 1365100 w 2195384"/>
                  <a:gd name="connsiteY6" fmla="*/ 2444844 h 2456046"/>
                  <a:gd name="connsiteX7" fmla="*/ 1608265 w 2195384"/>
                  <a:gd name="connsiteY7" fmla="*/ 181145 h 2456046"/>
                  <a:gd name="connsiteX8" fmla="*/ 1825249 w 2195384"/>
                  <a:gd name="connsiteY8" fmla="*/ 2454446 h 2456046"/>
                  <a:gd name="connsiteX9" fmla="*/ 2014665 w 2195384"/>
                  <a:gd name="connsiteY9" fmla="*/ 171544 h 2456046"/>
                  <a:gd name="connsiteX10" fmla="*/ 2183015 w 2195384"/>
                  <a:gd name="connsiteY10" fmla="*/ 1441290 h 2456046"/>
                  <a:gd name="connsiteX0" fmla="*/ 0 w 2183015"/>
                  <a:gd name="connsiteY0" fmla="*/ 1339383 h 2456044"/>
                  <a:gd name="connsiteX1" fmla="*/ 184300 w 2183015"/>
                  <a:gd name="connsiteY1" fmla="*/ 184242 h 2456044"/>
                  <a:gd name="connsiteX2" fmla="*/ 438300 w 2183015"/>
                  <a:gd name="connsiteY2" fmla="*/ 2444842 h 2456044"/>
                  <a:gd name="connsiteX3" fmla="*/ 672016 w 2183015"/>
                  <a:gd name="connsiteY3" fmla="*/ 174641 h 2456044"/>
                  <a:gd name="connsiteX4" fmla="*/ 926016 w 2183015"/>
                  <a:gd name="connsiteY4" fmla="*/ 2432142 h 2456044"/>
                  <a:gd name="connsiteX5" fmla="*/ 1124882 w 2183015"/>
                  <a:gd name="connsiteY5" fmla="*/ 193843 h 2456044"/>
                  <a:gd name="connsiteX6" fmla="*/ 1365100 w 2183015"/>
                  <a:gd name="connsiteY6" fmla="*/ 2444842 h 2456044"/>
                  <a:gd name="connsiteX7" fmla="*/ 1608265 w 2183015"/>
                  <a:gd name="connsiteY7" fmla="*/ 181143 h 2456044"/>
                  <a:gd name="connsiteX8" fmla="*/ 1825249 w 2183015"/>
                  <a:gd name="connsiteY8" fmla="*/ 2454444 h 2456044"/>
                  <a:gd name="connsiteX9" fmla="*/ 2014665 w 2183015"/>
                  <a:gd name="connsiteY9" fmla="*/ 171542 h 2456044"/>
                  <a:gd name="connsiteX10" fmla="*/ 2183015 w 2183015"/>
                  <a:gd name="connsiteY10" fmla="*/ 1441288 h 2456044"/>
                  <a:gd name="connsiteX0" fmla="*/ 0 w 2183015"/>
                  <a:gd name="connsiteY0" fmla="*/ 1339385 h 2456046"/>
                  <a:gd name="connsiteX1" fmla="*/ 184300 w 2183015"/>
                  <a:gd name="connsiteY1" fmla="*/ 184244 h 2456046"/>
                  <a:gd name="connsiteX2" fmla="*/ 438300 w 2183015"/>
                  <a:gd name="connsiteY2" fmla="*/ 2444844 h 2456046"/>
                  <a:gd name="connsiteX3" fmla="*/ 776566 w 2183015"/>
                  <a:gd name="connsiteY3" fmla="*/ 174643 h 2456046"/>
                  <a:gd name="connsiteX4" fmla="*/ 926016 w 2183015"/>
                  <a:gd name="connsiteY4" fmla="*/ 2432144 h 2456046"/>
                  <a:gd name="connsiteX5" fmla="*/ 1124882 w 2183015"/>
                  <a:gd name="connsiteY5" fmla="*/ 193845 h 2456046"/>
                  <a:gd name="connsiteX6" fmla="*/ 1365100 w 2183015"/>
                  <a:gd name="connsiteY6" fmla="*/ 2444844 h 2456046"/>
                  <a:gd name="connsiteX7" fmla="*/ 1608265 w 2183015"/>
                  <a:gd name="connsiteY7" fmla="*/ 181145 h 2456046"/>
                  <a:gd name="connsiteX8" fmla="*/ 1825249 w 2183015"/>
                  <a:gd name="connsiteY8" fmla="*/ 2454446 h 2456046"/>
                  <a:gd name="connsiteX9" fmla="*/ 2014665 w 2183015"/>
                  <a:gd name="connsiteY9" fmla="*/ 171544 h 2456046"/>
                  <a:gd name="connsiteX10" fmla="*/ 2183015 w 2183015"/>
                  <a:gd name="connsiteY10" fmla="*/ 1441290 h 2456046"/>
                  <a:gd name="connsiteX0" fmla="*/ 0 w 2183015"/>
                  <a:gd name="connsiteY0" fmla="*/ 1339383 h 2524548"/>
                  <a:gd name="connsiteX1" fmla="*/ 184300 w 2183015"/>
                  <a:gd name="connsiteY1" fmla="*/ 184242 h 2524548"/>
                  <a:gd name="connsiteX2" fmla="*/ 438300 w 2183015"/>
                  <a:gd name="connsiteY2" fmla="*/ 2444842 h 2524548"/>
                  <a:gd name="connsiteX3" fmla="*/ 776566 w 2183015"/>
                  <a:gd name="connsiteY3" fmla="*/ 174641 h 2524548"/>
                  <a:gd name="connsiteX4" fmla="*/ 1042182 w 2183015"/>
                  <a:gd name="connsiteY4" fmla="*/ 2521348 h 2524548"/>
                  <a:gd name="connsiteX5" fmla="*/ 1124882 w 2183015"/>
                  <a:gd name="connsiteY5" fmla="*/ 193843 h 2524548"/>
                  <a:gd name="connsiteX6" fmla="*/ 1365100 w 2183015"/>
                  <a:gd name="connsiteY6" fmla="*/ 2444842 h 2524548"/>
                  <a:gd name="connsiteX7" fmla="*/ 1608265 w 2183015"/>
                  <a:gd name="connsiteY7" fmla="*/ 181143 h 2524548"/>
                  <a:gd name="connsiteX8" fmla="*/ 1825249 w 2183015"/>
                  <a:gd name="connsiteY8" fmla="*/ 2454444 h 2524548"/>
                  <a:gd name="connsiteX9" fmla="*/ 2014665 w 2183015"/>
                  <a:gd name="connsiteY9" fmla="*/ 171542 h 2524548"/>
                  <a:gd name="connsiteX10" fmla="*/ 2183015 w 2183015"/>
                  <a:gd name="connsiteY10" fmla="*/ 1441288 h 2524548"/>
                  <a:gd name="connsiteX0" fmla="*/ 0 w 2183015"/>
                  <a:gd name="connsiteY0" fmla="*/ 1339385 h 2524550"/>
                  <a:gd name="connsiteX1" fmla="*/ 184300 w 2183015"/>
                  <a:gd name="connsiteY1" fmla="*/ 184244 h 2524550"/>
                  <a:gd name="connsiteX2" fmla="*/ 438300 w 2183015"/>
                  <a:gd name="connsiteY2" fmla="*/ 2444844 h 2524550"/>
                  <a:gd name="connsiteX3" fmla="*/ 776566 w 2183015"/>
                  <a:gd name="connsiteY3" fmla="*/ 174643 h 2524550"/>
                  <a:gd name="connsiteX4" fmla="*/ 1042182 w 2183015"/>
                  <a:gd name="connsiteY4" fmla="*/ 2521350 h 2524550"/>
                  <a:gd name="connsiteX5" fmla="*/ 1252665 w 2183015"/>
                  <a:gd name="connsiteY5" fmla="*/ 193845 h 2524550"/>
                  <a:gd name="connsiteX6" fmla="*/ 1365100 w 2183015"/>
                  <a:gd name="connsiteY6" fmla="*/ 2444844 h 2524550"/>
                  <a:gd name="connsiteX7" fmla="*/ 1608265 w 2183015"/>
                  <a:gd name="connsiteY7" fmla="*/ 181145 h 2524550"/>
                  <a:gd name="connsiteX8" fmla="*/ 1825249 w 2183015"/>
                  <a:gd name="connsiteY8" fmla="*/ 2454446 h 2524550"/>
                  <a:gd name="connsiteX9" fmla="*/ 2014665 w 2183015"/>
                  <a:gd name="connsiteY9" fmla="*/ 171544 h 2524550"/>
                  <a:gd name="connsiteX10" fmla="*/ 2183015 w 2183015"/>
                  <a:gd name="connsiteY10" fmla="*/ 1441290 h 2524550"/>
                  <a:gd name="connsiteX0" fmla="*/ 0 w 2183015"/>
                  <a:gd name="connsiteY0" fmla="*/ 1339383 h 2524548"/>
                  <a:gd name="connsiteX1" fmla="*/ 184300 w 2183015"/>
                  <a:gd name="connsiteY1" fmla="*/ 184242 h 2524548"/>
                  <a:gd name="connsiteX2" fmla="*/ 438300 w 2183015"/>
                  <a:gd name="connsiteY2" fmla="*/ 2444842 h 2524548"/>
                  <a:gd name="connsiteX3" fmla="*/ 776566 w 2183015"/>
                  <a:gd name="connsiteY3" fmla="*/ 174641 h 2524548"/>
                  <a:gd name="connsiteX4" fmla="*/ 1042182 w 2183015"/>
                  <a:gd name="connsiteY4" fmla="*/ 2521348 h 2524548"/>
                  <a:gd name="connsiteX5" fmla="*/ 1252665 w 2183015"/>
                  <a:gd name="connsiteY5" fmla="*/ 193843 h 2524548"/>
                  <a:gd name="connsiteX6" fmla="*/ 1434799 w 2183015"/>
                  <a:gd name="connsiteY6" fmla="*/ 2400241 h 2524548"/>
                  <a:gd name="connsiteX7" fmla="*/ 1608265 w 2183015"/>
                  <a:gd name="connsiteY7" fmla="*/ 181143 h 2524548"/>
                  <a:gd name="connsiteX8" fmla="*/ 1825249 w 2183015"/>
                  <a:gd name="connsiteY8" fmla="*/ 2454444 h 2524548"/>
                  <a:gd name="connsiteX9" fmla="*/ 2014665 w 2183015"/>
                  <a:gd name="connsiteY9" fmla="*/ 171542 h 2524548"/>
                  <a:gd name="connsiteX10" fmla="*/ 2183015 w 2183015"/>
                  <a:gd name="connsiteY10" fmla="*/ 1441288 h 2524548"/>
                  <a:gd name="connsiteX0" fmla="*/ 0 w 2183015"/>
                  <a:gd name="connsiteY0" fmla="*/ 1339385 h 2524550"/>
                  <a:gd name="connsiteX1" fmla="*/ 184300 w 2183015"/>
                  <a:gd name="connsiteY1" fmla="*/ 184244 h 2524550"/>
                  <a:gd name="connsiteX2" fmla="*/ 438300 w 2183015"/>
                  <a:gd name="connsiteY2" fmla="*/ 2444844 h 2524550"/>
                  <a:gd name="connsiteX3" fmla="*/ 776566 w 2183015"/>
                  <a:gd name="connsiteY3" fmla="*/ 174643 h 2524550"/>
                  <a:gd name="connsiteX4" fmla="*/ 1042182 w 2183015"/>
                  <a:gd name="connsiteY4" fmla="*/ 2521350 h 2524550"/>
                  <a:gd name="connsiteX5" fmla="*/ 1252665 w 2183015"/>
                  <a:gd name="connsiteY5" fmla="*/ 193845 h 2524550"/>
                  <a:gd name="connsiteX6" fmla="*/ 1434799 w 2183015"/>
                  <a:gd name="connsiteY6" fmla="*/ 2400243 h 2524550"/>
                  <a:gd name="connsiteX7" fmla="*/ 1608265 w 2183015"/>
                  <a:gd name="connsiteY7" fmla="*/ 248049 h 2524550"/>
                  <a:gd name="connsiteX8" fmla="*/ 1825249 w 2183015"/>
                  <a:gd name="connsiteY8" fmla="*/ 2454446 h 2524550"/>
                  <a:gd name="connsiteX9" fmla="*/ 2014665 w 2183015"/>
                  <a:gd name="connsiteY9" fmla="*/ 171544 h 2524550"/>
                  <a:gd name="connsiteX10" fmla="*/ 2183015 w 2183015"/>
                  <a:gd name="connsiteY10" fmla="*/ 1441290 h 2524550"/>
                  <a:gd name="connsiteX0" fmla="*/ 0 w 2183015"/>
                  <a:gd name="connsiteY0" fmla="*/ 1340418 h 2525583"/>
                  <a:gd name="connsiteX1" fmla="*/ 184300 w 2183015"/>
                  <a:gd name="connsiteY1" fmla="*/ 185277 h 2525583"/>
                  <a:gd name="connsiteX2" fmla="*/ 438300 w 2183015"/>
                  <a:gd name="connsiteY2" fmla="*/ 2445877 h 2525583"/>
                  <a:gd name="connsiteX3" fmla="*/ 776566 w 2183015"/>
                  <a:gd name="connsiteY3" fmla="*/ 175676 h 2525583"/>
                  <a:gd name="connsiteX4" fmla="*/ 1042182 w 2183015"/>
                  <a:gd name="connsiteY4" fmla="*/ 2522383 h 2525583"/>
                  <a:gd name="connsiteX5" fmla="*/ 1252665 w 2183015"/>
                  <a:gd name="connsiteY5" fmla="*/ 194878 h 2525583"/>
                  <a:gd name="connsiteX6" fmla="*/ 1434799 w 2183015"/>
                  <a:gd name="connsiteY6" fmla="*/ 2401276 h 2525583"/>
                  <a:gd name="connsiteX7" fmla="*/ 1608265 w 2183015"/>
                  <a:gd name="connsiteY7" fmla="*/ 249082 h 2525583"/>
                  <a:gd name="connsiteX8" fmla="*/ 1743933 w 2183015"/>
                  <a:gd name="connsiteY8" fmla="*/ 2477781 h 2525583"/>
                  <a:gd name="connsiteX9" fmla="*/ 2014665 w 2183015"/>
                  <a:gd name="connsiteY9" fmla="*/ 172577 h 2525583"/>
                  <a:gd name="connsiteX10" fmla="*/ 2183015 w 2183015"/>
                  <a:gd name="connsiteY10" fmla="*/ 1442323 h 2525583"/>
                  <a:gd name="connsiteX0" fmla="*/ 0 w 2183015"/>
                  <a:gd name="connsiteY0" fmla="*/ 1362717 h 2547882"/>
                  <a:gd name="connsiteX1" fmla="*/ 184300 w 2183015"/>
                  <a:gd name="connsiteY1" fmla="*/ 207576 h 2547882"/>
                  <a:gd name="connsiteX2" fmla="*/ 438300 w 2183015"/>
                  <a:gd name="connsiteY2" fmla="*/ 2468176 h 2547882"/>
                  <a:gd name="connsiteX3" fmla="*/ 776566 w 2183015"/>
                  <a:gd name="connsiteY3" fmla="*/ 197975 h 2547882"/>
                  <a:gd name="connsiteX4" fmla="*/ 1042182 w 2183015"/>
                  <a:gd name="connsiteY4" fmla="*/ 2544682 h 2547882"/>
                  <a:gd name="connsiteX5" fmla="*/ 1252665 w 2183015"/>
                  <a:gd name="connsiteY5" fmla="*/ 217177 h 2547882"/>
                  <a:gd name="connsiteX6" fmla="*/ 1434799 w 2183015"/>
                  <a:gd name="connsiteY6" fmla="*/ 2423575 h 2547882"/>
                  <a:gd name="connsiteX7" fmla="*/ 1608265 w 2183015"/>
                  <a:gd name="connsiteY7" fmla="*/ 271381 h 2547882"/>
                  <a:gd name="connsiteX8" fmla="*/ 1743933 w 2183015"/>
                  <a:gd name="connsiteY8" fmla="*/ 2500080 h 2547882"/>
                  <a:gd name="connsiteX9" fmla="*/ 1863649 w 2183015"/>
                  <a:gd name="connsiteY9" fmla="*/ 172576 h 2547882"/>
                  <a:gd name="connsiteX10" fmla="*/ 2183015 w 2183015"/>
                  <a:gd name="connsiteY10" fmla="*/ 1464622 h 2547882"/>
                  <a:gd name="connsiteX0" fmla="*/ 0 w 2008766"/>
                  <a:gd name="connsiteY0" fmla="*/ 1359000 h 2544165"/>
                  <a:gd name="connsiteX1" fmla="*/ 184300 w 2008766"/>
                  <a:gd name="connsiteY1" fmla="*/ 203859 h 2544165"/>
                  <a:gd name="connsiteX2" fmla="*/ 438300 w 2008766"/>
                  <a:gd name="connsiteY2" fmla="*/ 2464459 h 2544165"/>
                  <a:gd name="connsiteX3" fmla="*/ 776566 w 2008766"/>
                  <a:gd name="connsiteY3" fmla="*/ 194258 h 2544165"/>
                  <a:gd name="connsiteX4" fmla="*/ 1042182 w 2008766"/>
                  <a:gd name="connsiteY4" fmla="*/ 2540965 h 2544165"/>
                  <a:gd name="connsiteX5" fmla="*/ 1252665 w 2008766"/>
                  <a:gd name="connsiteY5" fmla="*/ 213460 h 2544165"/>
                  <a:gd name="connsiteX6" fmla="*/ 1434799 w 2008766"/>
                  <a:gd name="connsiteY6" fmla="*/ 2419858 h 2544165"/>
                  <a:gd name="connsiteX7" fmla="*/ 1608265 w 2008766"/>
                  <a:gd name="connsiteY7" fmla="*/ 267664 h 2544165"/>
                  <a:gd name="connsiteX8" fmla="*/ 1743933 w 2008766"/>
                  <a:gd name="connsiteY8" fmla="*/ 2496363 h 2544165"/>
                  <a:gd name="connsiteX9" fmla="*/ 1863649 w 2008766"/>
                  <a:gd name="connsiteY9" fmla="*/ 168859 h 2544165"/>
                  <a:gd name="connsiteX10" fmla="*/ 2008766 w 2008766"/>
                  <a:gd name="connsiteY10" fmla="*/ 1483207 h 2544165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34799 w 2008766"/>
                  <a:gd name="connsiteY6" fmla="*/ 2400242 h 2524549"/>
                  <a:gd name="connsiteX7" fmla="*/ 1608265 w 2008766"/>
                  <a:gd name="connsiteY7" fmla="*/ 248048 h 2524549"/>
                  <a:gd name="connsiteX8" fmla="*/ 1743933 w 2008766"/>
                  <a:gd name="connsiteY8" fmla="*/ 2476747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34799 w 2008766"/>
                  <a:gd name="connsiteY6" fmla="*/ 2400242 h 2524549"/>
                  <a:gd name="connsiteX7" fmla="*/ 1608265 w 2008766"/>
                  <a:gd name="connsiteY7" fmla="*/ 248048 h 2524549"/>
                  <a:gd name="connsiteX8" fmla="*/ 1755550 w 2008766"/>
                  <a:gd name="connsiteY8" fmla="*/ 2432145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5 w 2008766"/>
                  <a:gd name="connsiteY7" fmla="*/ 248048 h 2524549"/>
                  <a:gd name="connsiteX8" fmla="*/ 1755550 w 2008766"/>
                  <a:gd name="connsiteY8" fmla="*/ 2432145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5 w 2008766"/>
                  <a:gd name="connsiteY7" fmla="*/ 248048 h 2524549"/>
                  <a:gd name="connsiteX8" fmla="*/ 1790400 w 2008766"/>
                  <a:gd name="connsiteY8" fmla="*/ 2476747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5 w 2008766"/>
                  <a:gd name="connsiteY7" fmla="*/ 248048 h 2524549"/>
                  <a:gd name="connsiteX8" fmla="*/ 1755551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5 w 2008766"/>
                  <a:gd name="connsiteY7" fmla="*/ 248048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43115 w 2008766"/>
                  <a:gd name="connsiteY7" fmla="*/ 248048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596649 w 2008766"/>
                  <a:gd name="connsiteY7" fmla="*/ 248048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6 w 2008766"/>
                  <a:gd name="connsiteY7" fmla="*/ 270349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19883 w 2008766"/>
                  <a:gd name="connsiteY7" fmla="*/ 181144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81266 w 2008766"/>
                  <a:gd name="connsiteY6" fmla="*/ 2467145 h 2524549"/>
                  <a:gd name="connsiteX7" fmla="*/ 1619883 w 2008766"/>
                  <a:gd name="connsiteY7" fmla="*/ 181144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58033 w 2008766"/>
                  <a:gd name="connsiteY6" fmla="*/ 2467145 h 2524549"/>
                  <a:gd name="connsiteX7" fmla="*/ 1619883 w 2008766"/>
                  <a:gd name="connsiteY7" fmla="*/ 181144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1824466"/>
                  <a:gd name="connsiteY0" fmla="*/ 162974 h 2503280"/>
                  <a:gd name="connsiteX1" fmla="*/ 254000 w 1824466"/>
                  <a:gd name="connsiteY1" fmla="*/ 2423574 h 2503280"/>
                  <a:gd name="connsiteX2" fmla="*/ 592266 w 1824466"/>
                  <a:gd name="connsiteY2" fmla="*/ 153373 h 2503280"/>
                  <a:gd name="connsiteX3" fmla="*/ 857882 w 1824466"/>
                  <a:gd name="connsiteY3" fmla="*/ 2500080 h 2503280"/>
                  <a:gd name="connsiteX4" fmla="*/ 1068365 w 1824466"/>
                  <a:gd name="connsiteY4" fmla="*/ 172575 h 2503280"/>
                  <a:gd name="connsiteX5" fmla="*/ 1273733 w 1824466"/>
                  <a:gd name="connsiteY5" fmla="*/ 2445876 h 2503280"/>
                  <a:gd name="connsiteX6" fmla="*/ 1435583 w 1824466"/>
                  <a:gd name="connsiteY6" fmla="*/ 159875 h 2503280"/>
                  <a:gd name="connsiteX7" fmla="*/ 1594484 w 1824466"/>
                  <a:gd name="connsiteY7" fmla="*/ 2477779 h 2503280"/>
                  <a:gd name="connsiteX8" fmla="*/ 1725816 w 1824466"/>
                  <a:gd name="connsiteY8" fmla="*/ 172576 h 2503280"/>
                  <a:gd name="connsiteX9" fmla="*/ 1824466 w 1824466"/>
                  <a:gd name="connsiteY9" fmla="*/ 1442322 h 2503280"/>
                  <a:gd name="connsiteX0" fmla="*/ 0 w 1824466"/>
                  <a:gd name="connsiteY0" fmla="*/ 162974 h 2503280"/>
                  <a:gd name="connsiteX1" fmla="*/ 254000 w 1824466"/>
                  <a:gd name="connsiteY1" fmla="*/ 2423574 h 2503280"/>
                  <a:gd name="connsiteX2" fmla="*/ 592266 w 1824466"/>
                  <a:gd name="connsiteY2" fmla="*/ 153373 h 2503280"/>
                  <a:gd name="connsiteX3" fmla="*/ 857882 w 1824466"/>
                  <a:gd name="connsiteY3" fmla="*/ 2500080 h 2503280"/>
                  <a:gd name="connsiteX4" fmla="*/ 1068365 w 1824466"/>
                  <a:gd name="connsiteY4" fmla="*/ 172575 h 2503280"/>
                  <a:gd name="connsiteX5" fmla="*/ 1273733 w 1824466"/>
                  <a:gd name="connsiteY5" fmla="*/ 2445876 h 2503280"/>
                  <a:gd name="connsiteX6" fmla="*/ 1435583 w 1824466"/>
                  <a:gd name="connsiteY6" fmla="*/ 159875 h 2503280"/>
                  <a:gd name="connsiteX7" fmla="*/ 1594484 w 1824466"/>
                  <a:gd name="connsiteY7" fmla="*/ 2477779 h 2503280"/>
                  <a:gd name="connsiteX8" fmla="*/ 1725816 w 1824466"/>
                  <a:gd name="connsiteY8" fmla="*/ 172576 h 2503280"/>
                  <a:gd name="connsiteX9" fmla="*/ 1824466 w 1824466"/>
                  <a:gd name="connsiteY9" fmla="*/ 1442322 h 2503280"/>
                  <a:gd name="connsiteX0" fmla="*/ 0 w 1570466"/>
                  <a:gd name="connsiteY0" fmla="*/ 2423574 h 2503280"/>
                  <a:gd name="connsiteX1" fmla="*/ 338266 w 1570466"/>
                  <a:gd name="connsiteY1" fmla="*/ 153373 h 2503280"/>
                  <a:gd name="connsiteX2" fmla="*/ 603882 w 1570466"/>
                  <a:gd name="connsiteY2" fmla="*/ 2500080 h 2503280"/>
                  <a:gd name="connsiteX3" fmla="*/ 814365 w 1570466"/>
                  <a:gd name="connsiteY3" fmla="*/ 172575 h 2503280"/>
                  <a:gd name="connsiteX4" fmla="*/ 1019733 w 1570466"/>
                  <a:gd name="connsiteY4" fmla="*/ 2445876 h 2503280"/>
                  <a:gd name="connsiteX5" fmla="*/ 1181583 w 1570466"/>
                  <a:gd name="connsiteY5" fmla="*/ 159875 h 2503280"/>
                  <a:gd name="connsiteX6" fmla="*/ 1340484 w 1570466"/>
                  <a:gd name="connsiteY6" fmla="*/ 2477779 h 2503280"/>
                  <a:gd name="connsiteX7" fmla="*/ 1471816 w 1570466"/>
                  <a:gd name="connsiteY7" fmla="*/ 172576 h 2503280"/>
                  <a:gd name="connsiteX8" fmla="*/ 1570466 w 1570466"/>
                  <a:gd name="connsiteY8" fmla="*/ 1442322 h 2503280"/>
                  <a:gd name="connsiteX0" fmla="*/ 0 w 1384600"/>
                  <a:gd name="connsiteY0" fmla="*/ 1390904 h 2541067"/>
                  <a:gd name="connsiteX1" fmla="*/ 152400 w 1384600"/>
                  <a:gd name="connsiteY1" fmla="*/ 191160 h 2541067"/>
                  <a:gd name="connsiteX2" fmla="*/ 418016 w 1384600"/>
                  <a:gd name="connsiteY2" fmla="*/ 2537867 h 2541067"/>
                  <a:gd name="connsiteX3" fmla="*/ 628499 w 1384600"/>
                  <a:gd name="connsiteY3" fmla="*/ 210362 h 2541067"/>
                  <a:gd name="connsiteX4" fmla="*/ 833867 w 1384600"/>
                  <a:gd name="connsiteY4" fmla="*/ 2483663 h 2541067"/>
                  <a:gd name="connsiteX5" fmla="*/ 995717 w 1384600"/>
                  <a:gd name="connsiteY5" fmla="*/ 197662 h 2541067"/>
                  <a:gd name="connsiteX6" fmla="*/ 1154618 w 1384600"/>
                  <a:gd name="connsiteY6" fmla="*/ 2515566 h 2541067"/>
                  <a:gd name="connsiteX7" fmla="*/ 1285950 w 1384600"/>
                  <a:gd name="connsiteY7" fmla="*/ 210363 h 2541067"/>
                  <a:gd name="connsiteX8" fmla="*/ 1384600 w 1384600"/>
                  <a:gd name="connsiteY8" fmla="*/ 1480109 h 2541067"/>
                  <a:gd name="connsiteX0" fmla="*/ 0 w 1384600"/>
                  <a:gd name="connsiteY0" fmla="*/ 1390906 h 2541069"/>
                  <a:gd name="connsiteX1" fmla="*/ 152400 w 1384600"/>
                  <a:gd name="connsiteY1" fmla="*/ 191162 h 2541069"/>
                  <a:gd name="connsiteX2" fmla="*/ 418016 w 1384600"/>
                  <a:gd name="connsiteY2" fmla="*/ 2537869 h 2541069"/>
                  <a:gd name="connsiteX3" fmla="*/ 628499 w 1384600"/>
                  <a:gd name="connsiteY3" fmla="*/ 210364 h 2541069"/>
                  <a:gd name="connsiteX4" fmla="*/ 833867 w 1384600"/>
                  <a:gd name="connsiteY4" fmla="*/ 2483665 h 2541069"/>
                  <a:gd name="connsiteX5" fmla="*/ 995717 w 1384600"/>
                  <a:gd name="connsiteY5" fmla="*/ 197664 h 2541069"/>
                  <a:gd name="connsiteX6" fmla="*/ 1154618 w 1384600"/>
                  <a:gd name="connsiteY6" fmla="*/ 2515568 h 2541069"/>
                  <a:gd name="connsiteX7" fmla="*/ 1285950 w 1384600"/>
                  <a:gd name="connsiteY7" fmla="*/ 210365 h 2541069"/>
                  <a:gd name="connsiteX8" fmla="*/ 1384600 w 1384600"/>
                  <a:gd name="connsiteY8" fmla="*/ 1480111 h 2541069"/>
                  <a:gd name="connsiteX0" fmla="*/ 0 w 1384600"/>
                  <a:gd name="connsiteY0" fmla="*/ 1390904 h 2541067"/>
                  <a:gd name="connsiteX1" fmla="*/ 152400 w 1384600"/>
                  <a:gd name="connsiteY1" fmla="*/ 191160 h 2541067"/>
                  <a:gd name="connsiteX2" fmla="*/ 418016 w 1384600"/>
                  <a:gd name="connsiteY2" fmla="*/ 2537867 h 2541067"/>
                  <a:gd name="connsiteX3" fmla="*/ 628499 w 1384600"/>
                  <a:gd name="connsiteY3" fmla="*/ 210362 h 2541067"/>
                  <a:gd name="connsiteX4" fmla="*/ 833867 w 1384600"/>
                  <a:gd name="connsiteY4" fmla="*/ 2483663 h 2541067"/>
                  <a:gd name="connsiteX5" fmla="*/ 995717 w 1384600"/>
                  <a:gd name="connsiteY5" fmla="*/ 197662 h 2541067"/>
                  <a:gd name="connsiteX6" fmla="*/ 1154618 w 1384600"/>
                  <a:gd name="connsiteY6" fmla="*/ 2515566 h 2541067"/>
                  <a:gd name="connsiteX7" fmla="*/ 1285950 w 1384600"/>
                  <a:gd name="connsiteY7" fmla="*/ 210363 h 2541067"/>
                  <a:gd name="connsiteX8" fmla="*/ 1384600 w 1384600"/>
                  <a:gd name="connsiteY8" fmla="*/ 1480109 h 2541067"/>
                  <a:gd name="connsiteX0" fmla="*/ 0 w 1384600"/>
                  <a:gd name="connsiteY0" fmla="*/ 1395350 h 2572195"/>
                  <a:gd name="connsiteX1" fmla="*/ 152400 w 1384600"/>
                  <a:gd name="connsiteY1" fmla="*/ 195606 h 2572195"/>
                  <a:gd name="connsiteX2" fmla="*/ 328955 w 1384600"/>
                  <a:gd name="connsiteY2" fmla="*/ 2568994 h 2572195"/>
                  <a:gd name="connsiteX3" fmla="*/ 628499 w 1384600"/>
                  <a:gd name="connsiteY3" fmla="*/ 214808 h 2572195"/>
                  <a:gd name="connsiteX4" fmla="*/ 833867 w 1384600"/>
                  <a:gd name="connsiteY4" fmla="*/ 2488109 h 2572195"/>
                  <a:gd name="connsiteX5" fmla="*/ 995717 w 1384600"/>
                  <a:gd name="connsiteY5" fmla="*/ 202108 h 2572195"/>
                  <a:gd name="connsiteX6" fmla="*/ 1154618 w 1384600"/>
                  <a:gd name="connsiteY6" fmla="*/ 2520012 h 2572195"/>
                  <a:gd name="connsiteX7" fmla="*/ 1285950 w 1384600"/>
                  <a:gd name="connsiteY7" fmla="*/ 214809 h 2572195"/>
                  <a:gd name="connsiteX8" fmla="*/ 1384600 w 1384600"/>
                  <a:gd name="connsiteY8" fmla="*/ 1484555 h 2572195"/>
                  <a:gd name="connsiteX0" fmla="*/ 0 w 1384600"/>
                  <a:gd name="connsiteY0" fmla="*/ 1395350 h 2572195"/>
                  <a:gd name="connsiteX1" fmla="*/ 152400 w 1384600"/>
                  <a:gd name="connsiteY1" fmla="*/ 195606 h 2572195"/>
                  <a:gd name="connsiteX2" fmla="*/ 328955 w 1384600"/>
                  <a:gd name="connsiteY2" fmla="*/ 2568994 h 2572195"/>
                  <a:gd name="connsiteX3" fmla="*/ 628499 w 1384600"/>
                  <a:gd name="connsiteY3" fmla="*/ 214808 h 2572195"/>
                  <a:gd name="connsiteX4" fmla="*/ 739484 w 1384600"/>
                  <a:gd name="connsiteY4" fmla="*/ 2568994 h 2572195"/>
                  <a:gd name="connsiteX5" fmla="*/ 995717 w 1384600"/>
                  <a:gd name="connsiteY5" fmla="*/ 202108 h 2572195"/>
                  <a:gd name="connsiteX6" fmla="*/ 1154618 w 1384600"/>
                  <a:gd name="connsiteY6" fmla="*/ 2520012 h 2572195"/>
                  <a:gd name="connsiteX7" fmla="*/ 1285950 w 1384600"/>
                  <a:gd name="connsiteY7" fmla="*/ 214809 h 2572195"/>
                  <a:gd name="connsiteX8" fmla="*/ 1384600 w 1384600"/>
                  <a:gd name="connsiteY8" fmla="*/ 1484555 h 2572195"/>
                  <a:gd name="connsiteX0" fmla="*/ 0 w 1384600"/>
                  <a:gd name="connsiteY0" fmla="*/ 1395350 h 2570383"/>
                  <a:gd name="connsiteX1" fmla="*/ 152400 w 1384600"/>
                  <a:gd name="connsiteY1" fmla="*/ 195606 h 2570383"/>
                  <a:gd name="connsiteX2" fmla="*/ 328955 w 1384600"/>
                  <a:gd name="connsiteY2" fmla="*/ 2568994 h 2570383"/>
                  <a:gd name="connsiteX3" fmla="*/ 563543 w 1384600"/>
                  <a:gd name="connsiteY3" fmla="*/ 193767 h 2570383"/>
                  <a:gd name="connsiteX4" fmla="*/ 739484 w 1384600"/>
                  <a:gd name="connsiteY4" fmla="*/ 2568994 h 2570383"/>
                  <a:gd name="connsiteX5" fmla="*/ 995717 w 1384600"/>
                  <a:gd name="connsiteY5" fmla="*/ 202108 h 2570383"/>
                  <a:gd name="connsiteX6" fmla="*/ 1154618 w 1384600"/>
                  <a:gd name="connsiteY6" fmla="*/ 2520012 h 2570383"/>
                  <a:gd name="connsiteX7" fmla="*/ 1285950 w 1384600"/>
                  <a:gd name="connsiteY7" fmla="*/ 214809 h 2570383"/>
                  <a:gd name="connsiteX8" fmla="*/ 1384600 w 1384600"/>
                  <a:gd name="connsiteY8" fmla="*/ 1484555 h 2570383"/>
                  <a:gd name="connsiteX0" fmla="*/ 0 w 1384600"/>
                  <a:gd name="connsiteY0" fmla="*/ 1395350 h 2569300"/>
                  <a:gd name="connsiteX1" fmla="*/ 152400 w 1384600"/>
                  <a:gd name="connsiteY1" fmla="*/ 195606 h 2569300"/>
                  <a:gd name="connsiteX2" fmla="*/ 328955 w 1384600"/>
                  <a:gd name="connsiteY2" fmla="*/ 2568994 h 2569300"/>
                  <a:gd name="connsiteX3" fmla="*/ 563543 w 1384600"/>
                  <a:gd name="connsiteY3" fmla="*/ 193767 h 2569300"/>
                  <a:gd name="connsiteX4" fmla="*/ 739484 w 1384600"/>
                  <a:gd name="connsiteY4" fmla="*/ 2568994 h 2569300"/>
                  <a:gd name="connsiteX5" fmla="*/ 915424 w 1384600"/>
                  <a:gd name="connsiteY5" fmla="*/ 193767 h 2569300"/>
                  <a:gd name="connsiteX6" fmla="*/ 1154618 w 1384600"/>
                  <a:gd name="connsiteY6" fmla="*/ 2520012 h 2569300"/>
                  <a:gd name="connsiteX7" fmla="*/ 1285950 w 1384600"/>
                  <a:gd name="connsiteY7" fmla="*/ 214809 h 2569300"/>
                  <a:gd name="connsiteX8" fmla="*/ 1384600 w 1384600"/>
                  <a:gd name="connsiteY8" fmla="*/ 1484555 h 2569300"/>
                  <a:gd name="connsiteX0" fmla="*/ 0 w 1443247"/>
                  <a:gd name="connsiteY0" fmla="*/ 1395350 h 2569300"/>
                  <a:gd name="connsiteX1" fmla="*/ 152400 w 1443247"/>
                  <a:gd name="connsiteY1" fmla="*/ 195606 h 2569300"/>
                  <a:gd name="connsiteX2" fmla="*/ 328955 w 1443247"/>
                  <a:gd name="connsiteY2" fmla="*/ 2568994 h 2569300"/>
                  <a:gd name="connsiteX3" fmla="*/ 563543 w 1443247"/>
                  <a:gd name="connsiteY3" fmla="*/ 193767 h 2569300"/>
                  <a:gd name="connsiteX4" fmla="*/ 739484 w 1443247"/>
                  <a:gd name="connsiteY4" fmla="*/ 2568994 h 2569300"/>
                  <a:gd name="connsiteX5" fmla="*/ 915424 w 1443247"/>
                  <a:gd name="connsiteY5" fmla="*/ 193767 h 2569300"/>
                  <a:gd name="connsiteX6" fmla="*/ 1154618 w 1443247"/>
                  <a:gd name="connsiteY6" fmla="*/ 2520012 h 2569300"/>
                  <a:gd name="connsiteX7" fmla="*/ 1285950 w 1443247"/>
                  <a:gd name="connsiteY7" fmla="*/ 214809 h 2569300"/>
                  <a:gd name="connsiteX8" fmla="*/ 1443247 w 1443247"/>
                  <a:gd name="connsiteY8" fmla="*/ 1551039 h 256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3247" h="2569300">
                    <a:moveTo>
                      <a:pt x="0" y="1395350"/>
                    </a:moveTo>
                    <a:cubicBezTo>
                      <a:pt x="17395" y="1036931"/>
                      <a:pt x="97574" y="-1"/>
                      <a:pt x="152400" y="195606"/>
                    </a:cubicBezTo>
                    <a:cubicBezTo>
                      <a:pt x="207226" y="391213"/>
                      <a:pt x="260431" y="2569300"/>
                      <a:pt x="328955" y="2568994"/>
                    </a:cubicBezTo>
                    <a:cubicBezTo>
                      <a:pt x="397479" y="2568688"/>
                      <a:pt x="495122" y="193767"/>
                      <a:pt x="563543" y="193767"/>
                    </a:cubicBezTo>
                    <a:cubicBezTo>
                      <a:pt x="631964" y="193767"/>
                      <a:pt x="680837" y="2568994"/>
                      <a:pt x="739484" y="2568994"/>
                    </a:cubicBezTo>
                    <a:cubicBezTo>
                      <a:pt x="798131" y="2568994"/>
                      <a:pt x="846235" y="201931"/>
                      <a:pt x="915424" y="193767"/>
                    </a:cubicBezTo>
                    <a:cubicBezTo>
                      <a:pt x="984613" y="185603"/>
                      <a:pt x="1092864" y="2516505"/>
                      <a:pt x="1154618" y="2520012"/>
                    </a:cubicBezTo>
                    <a:cubicBezTo>
                      <a:pt x="1216372" y="2523519"/>
                      <a:pt x="1237845" y="376304"/>
                      <a:pt x="1285950" y="214809"/>
                    </a:cubicBezTo>
                    <a:cubicBezTo>
                      <a:pt x="1334055" y="53314"/>
                      <a:pt x="1409150" y="1361479"/>
                      <a:pt x="1443247" y="1551039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315" kern="0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57" name="Forme libre 156"/>
              <p:cNvSpPr/>
              <p:nvPr/>
            </p:nvSpPr>
            <p:spPr>
              <a:xfrm>
                <a:off x="3947777" y="4436440"/>
                <a:ext cx="1406418" cy="865480"/>
              </a:xfrm>
              <a:custGeom>
                <a:avLst/>
                <a:gdLst>
                  <a:gd name="connsiteX0" fmla="*/ 0 w 2552700"/>
                  <a:gd name="connsiteY0" fmla="*/ 2275417 h 2290234"/>
                  <a:gd name="connsiteX1" fmla="*/ 254000 w 2552700"/>
                  <a:gd name="connsiteY1" fmla="*/ 27517 h 2290234"/>
                  <a:gd name="connsiteX2" fmla="*/ 508000 w 2552700"/>
                  <a:gd name="connsiteY2" fmla="*/ 2288117 h 2290234"/>
                  <a:gd name="connsiteX3" fmla="*/ 660400 w 2552700"/>
                  <a:gd name="connsiteY3" fmla="*/ 40217 h 2290234"/>
                  <a:gd name="connsiteX4" fmla="*/ 914400 w 2552700"/>
                  <a:gd name="connsiteY4" fmla="*/ 2275417 h 2290234"/>
                  <a:gd name="connsiteX5" fmla="*/ 1066800 w 2552700"/>
                  <a:gd name="connsiteY5" fmla="*/ 14817 h 2290234"/>
                  <a:gd name="connsiteX6" fmla="*/ 1295400 w 2552700"/>
                  <a:gd name="connsiteY6" fmla="*/ 2288117 h 2290234"/>
                  <a:gd name="connsiteX7" fmla="*/ 1422400 w 2552700"/>
                  <a:gd name="connsiteY7" fmla="*/ 2117 h 2290234"/>
                  <a:gd name="connsiteX8" fmla="*/ 1651000 w 2552700"/>
                  <a:gd name="connsiteY8" fmla="*/ 2275417 h 2290234"/>
                  <a:gd name="connsiteX9" fmla="*/ 1828800 w 2552700"/>
                  <a:gd name="connsiteY9" fmla="*/ 14817 h 2290234"/>
                  <a:gd name="connsiteX10" fmla="*/ 2032000 w 2552700"/>
                  <a:gd name="connsiteY10" fmla="*/ 2288117 h 2290234"/>
                  <a:gd name="connsiteX11" fmla="*/ 2184400 w 2552700"/>
                  <a:gd name="connsiteY11" fmla="*/ 14817 h 2290234"/>
                  <a:gd name="connsiteX12" fmla="*/ 2374900 w 2552700"/>
                  <a:gd name="connsiteY12" fmla="*/ 2288117 h 2290234"/>
                  <a:gd name="connsiteX13" fmla="*/ 2552700 w 2552700"/>
                  <a:gd name="connsiteY13" fmla="*/ 14817 h 2290234"/>
                  <a:gd name="connsiteX0" fmla="*/ 0 w 2483000"/>
                  <a:gd name="connsiteY0" fmla="*/ 1339385 h 2446961"/>
                  <a:gd name="connsiteX1" fmla="*/ 184300 w 2483000"/>
                  <a:gd name="connsiteY1" fmla="*/ 184244 h 2446961"/>
                  <a:gd name="connsiteX2" fmla="*/ 438300 w 2483000"/>
                  <a:gd name="connsiteY2" fmla="*/ 2444844 h 2446961"/>
                  <a:gd name="connsiteX3" fmla="*/ 590700 w 2483000"/>
                  <a:gd name="connsiteY3" fmla="*/ 196944 h 2446961"/>
                  <a:gd name="connsiteX4" fmla="*/ 844700 w 2483000"/>
                  <a:gd name="connsiteY4" fmla="*/ 2432144 h 2446961"/>
                  <a:gd name="connsiteX5" fmla="*/ 997100 w 2483000"/>
                  <a:gd name="connsiteY5" fmla="*/ 171544 h 2446961"/>
                  <a:gd name="connsiteX6" fmla="*/ 1225700 w 2483000"/>
                  <a:gd name="connsiteY6" fmla="*/ 2444844 h 2446961"/>
                  <a:gd name="connsiteX7" fmla="*/ 1352700 w 2483000"/>
                  <a:gd name="connsiteY7" fmla="*/ 158844 h 2446961"/>
                  <a:gd name="connsiteX8" fmla="*/ 1581300 w 2483000"/>
                  <a:gd name="connsiteY8" fmla="*/ 2432144 h 2446961"/>
                  <a:gd name="connsiteX9" fmla="*/ 1759100 w 2483000"/>
                  <a:gd name="connsiteY9" fmla="*/ 171544 h 2446961"/>
                  <a:gd name="connsiteX10" fmla="*/ 1962300 w 2483000"/>
                  <a:gd name="connsiteY10" fmla="*/ 2444844 h 2446961"/>
                  <a:gd name="connsiteX11" fmla="*/ 2114700 w 2483000"/>
                  <a:gd name="connsiteY11" fmla="*/ 171544 h 2446961"/>
                  <a:gd name="connsiteX12" fmla="*/ 2305200 w 2483000"/>
                  <a:gd name="connsiteY12" fmla="*/ 2444844 h 2446961"/>
                  <a:gd name="connsiteX13" fmla="*/ 2483000 w 2483000"/>
                  <a:gd name="connsiteY13" fmla="*/ 171544 h 2446961"/>
                  <a:gd name="connsiteX0" fmla="*/ 0 w 2483000"/>
                  <a:gd name="connsiteY0" fmla="*/ 1339383 h 2446959"/>
                  <a:gd name="connsiteX1" fmla="*/ 184300 w 2483000"/>
                  <a:gd name="connsiteY1" fmla="*/ 184242 h 2446959"/>
                  <a:gd name="connsiteX2" fmla="*/ 438300 w 2483000"/>
                  <a:gd name="connsiteY2" fmla="*/ 2444842 h 2446959"/>
                  <a:gd name="connsiteX3" fmla="*/ 590700 w 2483000"/>
                  <a:gd name="connsiteY3" fmla="*/ 196942 h 2446959"/>
                  <a:gd name="connsiteX4" fmla="*/ 844700 w 2483000"/>
                  <a:gd name="connsiteY4" fmla="*/ 2432142 h 2446959"/>
                  <a:gd name="connsiteX5" fmla="*/ 997100 w 2483000"/>
                  <a:gd name="connsiteY5" fmla="*/ 171542 h 2446959"/>
                  <a:gd name="connsiteX6" fmla="*/ 1225700 w 2483000"/>
                  <a:gd name="connsiteY6" fmla="*/ 2444842 h 2446959"/>
                  <a:gd name="connsiteX7" fmla="*/ 1352700 w 2483000"/>
                  <a:gd name="connsiteY7" fmla="*/ 158842 h 2446959"/>
                  <a:gd name="connsiteX8" fmla="*/ 1581300 w 2483000"/>
                  <a:gd name="connsiteY8" fmla="*/ 2432142 h 2446959"/>
                  <a:gd name="connsiteX9" fmla="*/ 1759100 w 2483000"/>
                  <a:gd name="connsiteY9" fmla="*/ 171542 h 2446959"/>
                  <a:gd name="connsiteX10" fmla="*/ 1962300 w 2483000"/>
                  <a:gd name="connsiteY10" fmla="*/ 2444842 h 2446959"/>
                  <a:gd name="connsiteX11" fmla="*/ 2114700 w 2483000"/>
                  <a:gd name="connsiteY11" fmla="*/ 171542 h 2446959"/>
                  <a:gd name="connsiteX12" fmla="*/ 2305200 w 2483000"/>
                  <a:gd name="connsiteY12" fmla="*/ 2444842 h 2446959"/>
                  <a:gd name="connsiteX13" fmla="*/ 2483000 w 2483000"/>
                  <a:gd name="connsiteY13" fmla="*/ 171542 h 2446959"/>
                  <a:gd name="connsiteX0" fmla="*/ 0 w 2483000"/>
                  <a:gd name="connsiteY0" fmla="*/ 1339385 h 2446961"/>
                  <a:gd name="connsiteX1" fmla="*/ 184300 w 2483000"/>
                  <a:gd name="connsiteY1" fmla="*/ 184244 h 2446961"/>
                  <a:gd name="connsiteX2" fmla="*/ 438300 w 2483000"/>
                  <a:gd name="connsiteY2" fmla="*/ 2444844 h 2446961"/>
                  <a:gd name="connsiteX3" fmla="*/ 672016 w 2483000"/>
                  <a:gd name="connsiteY3" fmla="*/ 174643 h 2446961"/>
                  <a:gd name="connsiteX4" fmla="*/ 844700 w 2483000"/>
                  <a:gd name="connsiteY4" fmla="*/ 2432144 h 2446961"/>
                  <a:gd name="connsiteX5" fmla="*/ 997100 w 2483000"/>
                  <a:gd name="connsiteY5" fmla="*/ 171544 h 2446961"/>
                  <a:gd name="connsiteX6" fmla="*/ 1225700 w 2483000"/>
                  <a:gd name="connsiteY6" fmla="*/ 2444844 h 2446961"/>
                  <a:gd name="connsiteX7" fmla="*/ 1352700 w 2483000"/>
                  <a:gd name="connsiteY7" fmla="*/ 158844 h 2446961"/>
                  <a:gd name="connsiteX8" fmla="*/ 1581300 w 2483000"/>
                  <a:gd name="connsiteY8" fmla="*/ 2432144 h 2446961"/>
                  <a:gd name="connsiteX9" fmla="*/ 1759100 w 2483000"/>
                  <a:gd name="connsiteY9" fmla="*/ 171544 h 2446961"/>
                  <a:gd name="connsiteX10" fmla="*/ 1962300 w 2483000"/>
                  <a:gd name="connsiteY10" fmla="*/ 2444844 h 2446961"/>
                  <a:gd name="connsiteX11" fmla="*/ 2114700 w 2483000"/>
                  <a:gd name="connsiteY11" fmla="*/ 171544 h 2446961"/>
                  <a:gd name="connsiteX12" fmla="*/ 2305200 w 2483000"/>
                  <a:gd name="connsiteY12" fmla="*/ 2444844 h 2446961"/>
                  <a:gd name="connsiteX13" fmla="*/ 2483000 w 2483000"/>
                  <a:gd name="connsiteY13" fmla="*/ 171544 h 2446961"/>
                  <a:gd name="connsiteX0" fmla="*/ 0 w 2483000"/>
                  <a:gd name="connsiteY0" fmla="*/ 1339383 h 2446959"/>
                  <a:gd name="connsiteX1" fmla="*/ 184300 w 2483000"/>
                  <a:gd name="connsiteY1" fmla="*/ 184242 h 2446959"/>
                  <a:gd name="connsiteX2" fmla="*/ 438300 w 2483000"/>
                  <a:gd name="connsiteY2" fmla="*/ 2444842 h 2446959"/>
                  <a:gd name="connsiteX3" fmla="*/ 672016 w 2483000"/>
                  <a:gd name="connsiteY3" fmla="*/ 174641 h 2446959"/>
                  <a:gd name="connsiteX4" fmla="*/ 926016 w 2483000"/>
                  <a:gd name="connsiteY4" fmla="*/ 2432142 h 2446959"/>
                  <a:gd name="connsiteX5" fmla="*/ 997100 w 2483000"/>
                  <a:gd name="connsiteY5" fmla="*/ 171542 h 2446959"/>
                  <a:gd name="connsiteX6" fmla="*/ 1225700 w 2483000"/>
                  <a:gd name="connsiteY6" fmla="*/ 2444842 h 2446959"/>
                  <a:gd name="connsiteX7" fmla="*/ 1352700 w 2483000"/>
                  <a:gd name="connsiteY7" fmla="*/ 158842 h 2446959"/>
                  <a:gd name="connsiteX8" fmla="*/ 1581300 w 2483000"/>
                  <a:gd name="connsiteY8" fmla="*/ 2432142 h 2446959"/>
                  <a:gd name="connsiteX9" fmla="*/ 1759100 w 2483000"/>
                  <a:gd name="connsiteY9" fmla="*/ 171542 h 2446959"/>
                  <a:gd name="connsiteX10" fmla="*/ 1962300 w 2483000"/>
                  <a:gd name="connsiteY10" fmla="*/ 2444842 h 2446959"/>
                  <a:gd name="connsiteX11" fmla="*/ 2114700 w 2483000"/>
                  <a:gd name="connsiteY11" fmla="*/ 171542 h 2446959"/>
                  <a:gd name="connsiteX12" fmla="*/ 2305200 w 2483000"/>
                  <a:gd name="connsiteY12" fmla="*/ 2444842 h 2446959"/>
                  <a:gd name="connsiteX13" fmla="*/ 2483000 w 2483000"/>
                  <a:gd name="connsiteY13" fmla="*/ 171542 h 2446959"/>
                  <a:gd name="connsiteX0" fmla="*/ 0 w 2483000"/>
                  <a:gd name="connsiteY0" fmla="*/ 1339385 h 2450676"/>
                  <a:gd name="connsiteX1" fmla="*/ 184300 w 2483000"/>
                  <a:gd name="connsiteY1" fmla="*/ 184244 h 2450676"/>
                  <a:gd name="connsiteX2" fmla="*/ 438300 w 2483000"/>
                  <a:gd name="connsiteY2" fmla="*/ 2444844 h 2450676"/>
                  <a:gd name="connsiteX3" fmla="*/ 672016 w 2483000"/>
                  <a:gd name="connsiteY3" fmla="*/ 174643 h 2450676"/>
                  <a:gd name="connsiteX4" fmla="*/ 926016 w 2483000"/>
                  <a:gd name="connsiteY4" fmla="*/ 2432144 h 2450676"/>
                  <a:gd name="connsiteX5" fmla="*/ 1124882 w 2483000"/>
                  <a:gd name="connsiteY5" fmla="*/ 193845 h 2450676"/>
                  <a:gd name="connsiteX6" fmla="*/ 1225700 w 2483000"/>
                  <a:gd name="connsiteY6" fmla="*/ 2444844 h 2450676"/>
                  <a:gd name="connsiteX7" fmla="*/ 1352700 w 2483000"/>
                  <a:gd name="connsiteY7" fmla="*/ 158844 h 2450676"/>
                  <a:gd name="connsiteX8" fmla="*/ 1581300 w 2483000"/>
                  <a:gd name="connsiteY8" fmla="*/ 2432144 h 2450676"/>
                  <a:gd name="connsiteX9" fmla="*/ 1759100 w 2483000"/>
                  <a:gd name="connsiteY9" fmla="*/ 171544 h 2450676"/>
                  <a:gd name="connsiteX10" fmla="*/ 1962300 w 2483000"/>
                  <a:gd name="connsiteY10" fmla="*/ 2444844 h 2450676"/>
                  <a:gd name="connsiteX11" fmla="*/ 2114700 w 2483000"/>
                  <a:gd name="connsiteY11" fmla="*/ 171544 h 2450676"/>
                  <a:gd name="connsiteX12" fmla="*/ 2305200 w 2483000"/>
                  <a:gd name="connsiteY12" fmla="*/ 2444844 h 2450676"/>
                  <a:gd name="connsiteX13" fmla="*/ 2483000 w 2483000"/>
                  <a:gd name="connsiteY13" fmla="*/ 171544 h 2450676"/>
                  <a:gd name="connsiteX0" fmla="*/ 0 w 2483000"/>
                  <a:gd name="connsiteY0" fmla="*/ 1339383 h 2446442"/>
                  <a:gd name="connsiteX1" fmla="*/ 184300 w 2483000"/>
                  <a:gd name="connsiteY1" fmla="*/ 184242 h 2446442"/>
                  <a:gd name="connsiteX2" fmla="*/ 438300 w 2483000"/>
                  <a:gd name="connsiteY2" fmla="*/ 2444842 h 2446442"/>
                  <a:gd name="connsiteX3" fmla="*/ 672016 w 2483000"/>
                  <a:gd name="connsiteY3" fmla="*/ 174641 h 2446442"/>
                  <a:gd name="connsiteX4" fmla="*/ 926016 w 2483000"/>
                  <a:gd name="connsiteY4" fmla="*/ 2432142 h 2446442"/>
                  <a:gd name="connsiteX5" fmla="*/ 1124882 w 2483000"/>
                  <a:gd name="connsiteY5" fmla="*/ 193843 h 2446442"/>
                  <a:gd name="connsiteX6" fmla="*/ 1330250 w 2483000"/>
                  <a:gd name="connsiteY6" fmla="*/ 2422541 h 2446442"/>
                  <a:gd name="connsiteX7" fmla="*/ 1352700 w 2483000"/>
                  <a:gd name="connsiteY7" fmla="*/ 158842 h 2446442"/>
                  <a:gd name="connsiteX8" fmla="*/ 1581300 w 2483000"/>
                  <a:gd name="connsiteY8" fmla="*/ 2432142 h 2446442"/>
                  <a:gd name="connsiteX9" fmla="*/ 1759100 w 2483000"/>
                  <a:gd name="connsiteY9" fmla="*/ 171542 h 2446442"/>
                  <a:gd name="connsiteX10" fmla="*/ 1962300 w 2483000"/>
                  <a:gd name="connsiteY10" fmla="*/ 2444842 h 2446442"/>
                  <a:gd name="connsiteX11" fmla="*/ 2114700 w 2483000"/>
                  <a:gd name="connsiteY11" fmla="*/ 171542 h 2446442"/>
                  <a:gd name="connsiteX12" fmla="*/ 2305200 w 2483000"/>
                  <a:gd name="connsiteY12" fmla="*/ 2444842 h 2446442"/>
                  <a:gd name="connsiteX13" fmla="*/ 2483000 w 2483000"/>
                  <a:gd name="connsiteY13" fmla="*/ 171542 h 2446442"/>
                  <a:gd name="connsiteX0" fmla="*/ 0 w 2483000"/>
                  <a:gd name="connsiteY0" fmla="*/ 1339385 h 2452844"/>
                  <a:gd name="connsiteX1" fmla="*/ 184300 w 2483000"/>
                  <a:gd name="connsiteY1" fmla="*/ 184244 h 2452844"/>
                  <a:gd name="connsiteX2" fmla="*/ 438300 w 2483000"/>
                  <a:gd name="connsiteY2" fmla="*/ 2444844 h 2452844"/>
                  <a:gd name="connsiteX3" fmla="*/ 672016 w 2483000"/>
                  <a:gd name="connsiteY3" fmla="*/ 174643 h 2452844"/>
                  <a:gd name="connsiteX4" fmla="*/ 926016 w 2483000"/>
                  <a:gd name="connsiteY4" fmla="*/ 2432144 h 2452844"/>
                  <a:gd name="connsiteX5" fmla="*/ 1124882 w 2483000"/>
                  <a:gd name="connsiteY5" fmla="*/ 193845 h 2452844"/>
                  <a:gd name="connsiteX6" fmla="*/ 1330250 w 2483000"/>
                  <a:gd name="connsiteY6" fmla="*/ 2422543 h 2452844"/>
                  <a:gd name="connsiteX7" fmla="*/ 1550182 w 2483000"/>
                  <a:gd name="connsiteY7" fmla="*/ 47338 h 2452844"/>
                  <a:gd name="connsiteX8" fmla="*/ 1581300 w 2483000"/>
                  <a:gd name="connsiteY8" fmla="*/ 2432144 h 2452844"/>
                  <a:gd name="connsiteX9" fmla="*/ 1759100 w 2483000"/>
                  <a:gd name="connsiteY9" fmla="*/ 171544 h 2452844"/>
                  <a:gd name="connsiteX10" fmla="*/ 1962300 w 2483000"/>
                  <a:gd name="connsiteY10" fmla="*/ 2444844 h 2452844"/>
                  <a:gd name="connsiteX11" fmla="*/ 2114700 w 2483000"/>
                  <a:gd name="connsiteY11" fmla="*/ 171544 h 2452844"/>
                  <a:gd name="connsiteX12" fmla="*/ 2305200 w 2483000"/>
                  <a:gd name="connsiteY12" fmla="*/ 2444844 h 2452844"/>
                  <a:gd name="connsiteX13" fmla="*/ 2483000 w 2483000"/>
                  <a:gd name="connsiteY13" fmla="*/ 171544 h 2452844"/>
                  <a:gd name="connsiteX0" fmla="*/ 0 w 2483000"/>
                  <a:gd name="connsiteY0" fmla="*/ 1339383 h 2452844"/>
                  <a:gd name="connsiteX1" fmla="*/ 184300 w 2483000"/>
                  <a:gd name="connsiteY1" fmla="*/ 184242 h 2452844"/>
                  <a:gd name="connsiteX2" fmla="*/ 438300 w 2483000"/>
                  <a:gd name="connsiteY2" fmla="*/ 2444842 h 2452844"/>
                  <a:gd name="connsiteX3" fmla="*/ 672016 w 2483000"/>
                  <a:gd name="connsiteY3" fmla="*/ 174641 h 2452844"/>
                  <a:gd name="connsiteX4" fmla="*/ 926016 w 2483000"/>
                  <a:gd name="connsiteY4" fmla="*/ 2432142 h 2452844"/>
                  <a:gd name="connsiteX5" fmla="*/ 1124882 w 2483000"/>
                  <a:gd name="connsiteY5" fmla="*/ 193843 h 2452844"/>
                  <a:gd name="connsiteX6" fmla="*/ 1330250 w 2483000"/>
                  <a:gd name="connsiteY6" fmla="*/ 2422541 h 2452844"/>
                  <a:gd name="connsiteX7" fmla="*/ 1550182 w 2483000"/>
                  <a:gd name="connsiteY7" fmla="*/ 47336 h 2452844"/>
                  <a:gd name="connsiteX8" fmla="*/ 1790399 w 2483000"/>
                  <a:gd name="connsiteY8" fmla="*/ 2432142 h 2452844"/>
                  <a:gd name="connsiteX9" fmla="*/ 1759100 w 2483000"/>
                  <a:gd name="connsiteY9" fmla="*/ 171542 h 2452844"/>
                  <a:gd name="connsiteX10" fmla="*/ 1962300 w 2483000"/>
                  <a:gd name="connsiteY10" fmla="*/ 2444842 h 2452844"/>
                  <a:gd name="connsiteX11" fmla="*/ 2114700 w 2483000"/>
                  <a:gd name="connsiteY11" fmla="*/ 171542 h 2452844"/>
                  <a:gd name="connsiteX12" fmla="*/ 2305200 w 2483000"/>
                  <a:gd name="connsiteY12" fmla="*/ 2444842 h 2452844"/>
                  <a:gd name="connsiteX13" fmla="*/ 2483000 w 2483000"/>
                  <a:gd name="connsiteY13" fmla="*/ 171542 h 2452844"/>
                  <a:gd name="connsiteX0" fmla="*/ 0 w 2483000"/>
                  <a:gd name="connsiteY0" fmla="*/ 1339385 h 2452844"/>
                  <a:gd name="connsiteX1" fmla="*/ 184300 w 2483000"/>
                  <a:gd name="connsiteY1" fmla="*/ 184244 h 2452844"/>
                  <a:gd name="connsiteX2" fmla="*/ 438300 w 2483000"/>
                  <a:gd name="connsiteY2" fmla="*/ 2444844 h 2452844"/>
                  <a:gd name="connsiteX3" fmla="*/ 672016 w 2483000"/>
                  <a:gd name="connsiteY3" fmla="*/ 174643 h 2452844"/>
                  <a:gd name="connsiteX4" fmla="*/ 926016 w 2483000"/>
                  <a:gd name="connsiteY4" fmla="*/ 2432144 h 2452844"/>
                  <a:gd name="connsiteX5" fmla="*/ 1124882 w 2483000"/>
                  <a:gd name="connsiteY5" fmla="*/ 193845 h 2452844"/>
                  <a:gd name="connsiteX6" fmla="*/ 1330250 w 2483000"/>
                  <a:gd name="connsiteY6" fmla="*/ 2422543 h 2452844"/>
                  <a:gd name="connsiteX7" fmla="*/ 1550182 w 2483000"/>
                  <a:gd name="connsiteY7" fmla="*/ 47338 h 2452844"/>
                  <a:gd name="connsiteX8" fmla="*/ 1790399 w 2483000"/>
                  <a:gd name="connsiteY8" fmla="*/ 2432144 h 2452844"/>
                  <a:gd name="connsiteX9" fmla="*/ 1921732 w 2483000"/>
                  <a:gd name="connsiteY9" fmla="*/ 171544 h 2452844"/>
                  <a:gd name="connsiteX10" fmla="*/ 1962300 w 2483000"/>
                  <a:gd name="connsiteY10" fmla="*/ 2444844 h 2452844"/>
                  <a:gd name="connsiteX11" fmla="*/ 2114700 w 2483000"/>
                  <a:gd name="connsiteY11" fmla="*/ 171544 h 2452844"/>
                  <a:gd name="connsiteX12" fmla="*/ 2305200 w 2483000"/>
                  <a:gd name="connsiteY12" fmla="*/ 2444844 h 2452844"/>
                  <a:gd name="connsiteX13" fmla="*/ 2483000 w 2483000"/>
                  <a:gd name="connsiteY13" fmla="*/ 171544 h 2452844"/>
                  <a:gd name="connsiteX0" fmla="*/ 0 w 2483000"/>
                  <a:gd name="connsiteY0" fmla="*/ 1339383 h 2452844"/>
                  <a:gd name="connsiteX1" fmla="*/ 184300 w 2483000"/>
                  <a:gd name="connsiteY1" fmla="*/ 184242 h 2452844"/>
                  <a:gd name="connsiteX2" fmla="*/ 438300 w 2483000"/>
                  <a:gd name="connsiteY2" fmla="*/ 2444842 h 2452844"/>
                  <a:gd name="connsiteX3" fmla="*/ 672016 w 2483000"/>
                  <a:gd name="connsiteY3" fmla="*/ 174641 h 2452844"/>
                  <a:gd name="connsiteX4" fmla="*/ 926016 w 2483000"/>
                  <a:gd name="connsiteY4" fmla="*/ 2432142 h 2452844"/>
                  <a:gd name="connsiteX5" fmla="*/ 1124882 w 2483000"/>
                  <a:gd name="connsiteY5" fmla="*/ 193843 h 2452844"/>
                  <a:gd name="connsiteX6" fmla="*/ 1330250 w 2483000"/>
                  <a:gd name="connsiteY6" fmla="*/ 2422541 h 2452844"/>
                  <a:gd name="connsiteX7" fmla="*/ 1550182 w 2483000"/>
                  <a:gd name="connsiteY7" fmla="*/ 47336 h 2452844"/>
                  <a:gd name="connsiteX8" fmla="*/ 1790399 w 2483000"/>
                  <a:gd name="connsiteY8" fmla="*/ 2432142 h 2452844"/>
                  <a:gd name="connsiteX9" fmla="*/ 1921732 w 2483000"/>
                  <a:gd name="connsiteY9" fmla="*/ 171542 h 2452844"/>
                  <a:gd name="connsiteX10" fmla="*/ 2124933 w 2483000"/>
                  <a:gd name="connsiteY10" fmla="*/ 2422540 h 2452844"/>
                  <a:gd name="connsiteX11" fmla="*/ 2114700 w 2483000"/>
                  <a:gd name="connsiteY11" fmla="*/ 171542 h 2452844"/>
                  <a:gd name="connsiteX12" fmla="*/ 2305200 w 2483000"/>
                  <a:gd name="connsiteY12" fmla="*/ 2444842 h 2452844"/>
                  <a:gd name="connsiteX13" fmla="*/ 2483000 w 2483000"/>
                  <a:gd name="connsiteY13" fmla="*/ 171542 h 2452844"/>
                  <a:gd name="connsiteX0" fmla="*/ 0 w 2483000"/>
                  <a:gd name="connsiteY0" fmla="*/ 1339385 h 2452844"/>
                  <a:gd name="connsiteX1" fmla="*/ 184300 w 2483000"/>
                  <a:gd name="connsiteY1" fmla="*/ 184244 h 2452844"/>
                  <a:gd name="connsiteX2" fmla="*/ 438300 w 2483000"/>
                  <a:gd name="connsiteY2" fmla="*/ 2444844 h 2452844"/>
                  <a:gd name="connsiteX3" fmla="*/ 672016 w 2483000"/>
                  <a:gd name="connsiteY3" fmla="*/ 174643 h 2452844"/>
                  <a:gd name="connsiteX4" fmla="*/ 926016 w 2483000"/>
                  <a:gd name="connsiteY4" fmla="*/ 2432144 h 2452844"/>
                  <a:gd name="connsiteX5" fmla="*/ 1124882 w 2483000"/>
                  <a:gd name="connsiteY5" fmla="*/ 193845 h 2452844"/>
                  <a:gd name="connsiteX6" fmla="*/ 1330250 w 2483000"/>
                  <a:gd name="connsiteY6" fmla="*/ 2422543 h 2452844"/>
                  <a:gd name="connsiteX7" fmla="*/ 1550182 w 2483000"/>
                  <a:gd name="connsiteY7" fmla="*/ 47338 h 2452844"/>
                  <a:gd name="connsiteX8" fmla="*/ 1790399 w 2483000"/>
                  <a:gd name="connsiteY8" fmla="*/ 2432144 h 2452844"/>
                  <a:gd name="connsiteX9" fmla="*/ 1921732 w 2483000"/>
                  <a:gd name="connsiteY9" fmla="*/ 171544 h 2452844"/>
                  <a:gd name="connsiteX10" fmla="*/ 2194632 w 2483000"/>
                  <a:gd name="connsiteY10" fmla="*/ 2377940 h 2452844"/>
                  <a:gd name="connsiteX11" fmla="*/ 2114700 w 2483000"/>
                  <a:gd name="connsiteY11" fmla="*/ 171544 h 2452844"/>
                  <a:gd name="connsiteX12" fmla="*/ 2305200 w 2483000"/>
                  <a:gd name="connsiteY12" fmla="*/ 2444844 h 2452844"/>
                  <a:gd name="connsiteX13" fmla="*/ 2483000 w 2483000"/>
                  <a:gd name="connsiteY13" fmla="*/ 171544 h 2452844"/>
                  <a:gd name="connsiteX0" fmla="*/ 0 w 2483000"/>
                  <a:gd name="connsiteY0" fmla="*/ 1339383 h 2452844"/>
                  <a:gd name="connsiteX1" fmla="*/ 184300 w 2483000"/>
                  <a:gd name="connsiteY1" fmla="*/ 184242 h 2452844"/>
                  <a:gd name="connsiteX2" fmla="*/ 438300 w 2483000"/>
                  <a:gd name="connsiteY2" fmla="*/ 2444842 h 2452844"/>
                  <a:gd name="connsiteX3" fmla="*/ 672016 w 2483000"/>
                  <a:gd name="connsiteY3" fmla="*/ 174641 h 2452844"/>
                  <a:gd name="connsiteX4" fmla="*/ 926016 w 2483000"/>
                  <a:gd name="connsiteY4" fmla="*/ 2432142 h 2452844"/>
                  <a:gd name="connsiteX5" fmla="*/ 1124882 w 2483000"/>
                  <a:gd name="connsiteY5" fmla="*/ 193843 h 2452844"/>
                  <a:gd name="connsiteX6" fmla="*/ 1330250 w 2483000"/>
                  <a:gd name="connsiteY6" fmla="*/ 2422541 h 2452844"/>
                  <a:gd name="connsiteX7" fmla="*/ 1550182 w 2483000"/>
                  <a:gd name="connsiteY7" fmla="*/ 47336 h 2452844"/>
                  <a:gd name="connsiteX8" fmla="*/ 1790399 w 2483000"/>
                  <a:gd name="connsiteY8" fmla="*/ 2432142 h 2452844"/>
                  <a:gd name="connsiteX9" fmla="*/ 1921732 w 2483000"/>
                  <a:gd name="connsiteY9" fmla="*/ 171542 h 2452844"/>
                  <a:gd name="connsiteX10" fmla="*/ 2194632 w 2483000"/>
                  <a:gd name="connsiteY10" fmla="*/ 2377938 h 2452844"/>
                  <a:gd name="connsiteX11" fmla="*/ 2114700 w 2483000"/>
                  <a:gd name="connsiteY11" fmla="*/ 171542 h 2452844"/>
                  <a:gd name="connsiteX12" fmla="*/ 2305200 w 2483000"/>
                  <a:gd name="connsiteY12" fmla="*/ 2444842 h 2452844"/>
                  <a:gd name="connsiteX13" fmla="*/ 2483000 w 2483000"/>
                  <a:gd name="connsiteY13" fmla="*/ 171542 h 2452844"/>
                  <a:gd name="connsiteX0" fmla="*/ 0 w 2483000"/>
                  <a:gd name="connsiteY0" fmla="*/ 1339385 h 2452844"/>
                  <a:gd name="connsiteX1" fmla="*/ 184300 w 2483000"/>
                  <a:gd name="connsiteY1" fmla="*/ 184244 h 2452844"/>
                  <a:gd name="connsiteX2" fmla="*/ 438300 w 2483000"/>
                  <a:gd name="connsiteY2" fmla="*/ 2444844 h 2452844"/>
                  <a:gd name="connsiteX3" fmla="*/ 672016 w 2483000"/>
                  <a:gd name="connsiteY3" fmla="*/ 174643 h 2452844"/>
                  <a:gd name="connsiteX4" fmla="*/ 926016 w 2483000"/>
                  <a:gd name="connsiteY4" fmla="*/ 2432144 h 2452844"/>
                  <a:gd name="connsiteX5" fmla="*/ 1124882 w 2483000"/>
                  <a:gd name="connsiteY5" fmla="*/ 193845 h 2452844"/>
                  <a:gd name="connsiteX6" fmla="*/ 1330250 w 2483000"/>
                  <a:gd name="connsiteY6" fmla="*/ 2422543 h 2452844"/>
                  <a:gd name="connsiteX7" fmla="*/ 1550182 w 2483000"/>
                  <a:gd name="connsiteY7" fmla="*/ 47338 h 2452844"/>
                  <a:gd name="connsiteX8" fmla="*/ 1790399 w 2483000"/>
                  <a:gd name="connsiteY8" fmla="*/ 2432144 h 2452844"/>
                  <a:gd name="connsiteX9" fmla="*/ 1921732 w 2483000"/>
                  <a:gd name="connsiteY9" fmla="*/ 171544 h 2452844"/>
                  <a:gd name="connsiteX10" fmla="*/ 2194632 w 2483000"/>
                  <a:gd name="connsiteY10" fmla="*/ 2377940 h 2452844"/>
                  <a:gd name="connsiteX11" fmla="*/ 2114700 w 2483000"/>
                  <a:gd name="connsiteY11" fmla="*/ 171544 h 2452844"/>
                  <a:gd name="connsiteX12" fmla="*/ 2305200 w 2483000"/>
                  <a:gd name="connsiteY12" fmla="*/ 2444844 h 2452844"/>
                  <a:gd name="connsiteX13" fmla="*/ 2483000 w 2483000"/>
                  <a:gd name="connsiteY13" fmla="*/ 171544 h 2452844"/>
                  <a:gd name="connsiteX0" fmla="*/ 0 w 3098429"/>
                  <a:gd name="connsiteY0" fmla="*/ 1339383 h 2452844"/>
                  <a:gd name="connsiteX1" fmla="*/ 184300 w 3098429"/>
                  <a:gd name="connsiteY1" fmla="*/ 184242 h 2452844"/>
                  <a:gd name="connsiteX2" fmla="*/ 438300 w 3098429"/>
                  <a:gd name="connsiteY2" fmla="*/ 2444842 h 2452844"/>
                  <a:gd name="connsiteX3" fmla="*/ 672016 w 3098429"/>
                  <a:gd name="connsiteY3" fmla="*/ 174641 h 2452844"/>
                  <a:gd name="connsiteX4" fmla="*/ 926016 w 3098429"/>
                  <a:gd name="connsiteY4" fmla="*/ 2432142 h 2452844"/>
                  <a:gd name="connsiteX5" fmla="*/ 1124882 w 3098429"/>
                  <a:gd name="connsiteY5" fmla="*/ 193843 h 2452844"/>
                  <a:gd name="connsiteX6" fmla="*/ 1330250 w 3098429"/>
                  <a:gd name="connsiteY6" fmla="*/ 2422541 h 2452844"/>
                  <a:gd name="connsiteX7" fmla="*/ 1550182 w 3098429"/>
                  <a:gd name="connsiteY7" fmla="*/ 47336 h 2452844"/>
                  <a:gd name="connsiteX8" fmla="*/ 1790399 w 3098429"/>
                  <a:gd name="connsiteY8" fmla="*/ 2432142 h 2452844"/>
                  <a:gd name="connsiteX9" fmla="*/ 1921732 w 3098429"/>
                  <a:gd name="connsiteY9" fmla="*/ 171542 h 2452844"/>
                  <a:gd name="connsiteX10" fmla="*/ 2194632 w 3098429"/>
                  <a:gd name="connsiteY10" fmla="*/ 2377938 h 2452844"/>
                  <a:gd name="connsiteX11" fmla="*/ 2114700 w 3098429"/>
                  <a:gd name="connsiteY11" fmla="*/ 171542 h 2452844"/>
                  <a:gd name="connsiteX12" fmla="*/ 3037046 w 3098429"/>
                  <a:gd name="connsiteY12" fmla="*/ 2444842 h 2452844"/>
                  <a:gd name="connsiteX13" fmla="*/ 2483000 w 3098429"/>
                  <a:gd name="connsiteY13" fmla="*/ 171542 h 2452844"/>
                  <a:gd name="connsiteX0" fmla="*/ 0 w 3097637"/>
                  <a:gd name="connsiteY0" fmla="*/ 1339385 h 2478295"/>
                  <a:gd name="connsiteX1" fmla="*/ 184300 w 3097637"/>
                  <a:gd name="connsiteY1" fmla="*/ 184244 h 2478295"/>
                  <a:gd name="connsiteX2" fmla="*/ 438300 w 3097637"/>
                  <a:gd name="connsiteY2" fmla="*/ 2444844 h 2478295"/>
                  <a:gd name="connsiteX3" fmla="*/ 672016 w 3097637"/>
                  <a:gd name="connsiteY3" fmla="*/ 174643 h 2478295"/>
                  <a:gd name="connsiteX4" fmla="*/ 926016 w 3097637"/>
                  <a:gd name="connsiteY4" fmla="*/ 2432144 h 2478295"/>
                  <a:gd name="connsiteX5" fmla="*/ 1124882 w 3097637"/>
                  <a:gd name="connsiteY5" fmla="*/ 193845 h 2478295"/>
                  <a:gd name="connsiteX6" fmla="*/ 1330250 w 3097637"/>
                  <a:gd name="connsiteY6" fmla="*/ 2422543 h 2478295"/>
                  <a:gd name="connsiteX7" fmla="*/ 1550182 w 3097637"/>
                  <a:gd name="connsiteY7" fmla="*/ 47338 h 2478295"/>
                  <a:gd name="connsiteX8" fmla="*/ 1790399 w 3097637"/>
                  <a:gd name="connsiteY8" fmla="*/ 2432144 h 2478295"/>
                  <a:gd name="connsiteX9" fmla="*/ 1921732 w 3097637"/>
                  <a:gd name="connsiteY9" fmla="*/ 171544 h 2478295"/>
                  <a:gd name="connsiteX10" fmla="*/ 2194632 w 3097637"/>
                  <a:gd name="connsiteY10" fmla="*/ 2377940 h 2478295"/>
                  <a:gd name="connsiteX11" fmla="*/ 2846546 w 3097637"/>
                  <a:gd name="connsiteY11" fmla="*/ 372255 h 2478295"/>
                  <a:gd name="connsiteX12" fmla="*/ 3037046 w 3097637"/>
                  <a:gd name="connsiteY12" fmla="*/ 2444844 h 2478295"/>
                  <a:gd name="connsiteX13" fmla="*/ 2483000 w 3097637"/>
                  <a:gd name="connsiteY13" fmla="*/ 171544 h 2478295"/>
                  <a:gd name="connsiteX0" fmla="*/ 0 w 3097637"/>
                  <a:gd name="connsiteY0" fmla="*/ 1339383 h 2478295"/>
                  <a:gd name="connsiteX1" fmla="*/ 184300 w 3097637"/>
                  <a:gd name="connsiteY1" fmla="*/ 184242 h 2478295"/>
                  <a:gd name="connsiteX2" fmla="*/ 438300 w 3097637"/>
                  <a:gd name="connsiteY2" fmla="*/ 2444842 h 2478295"/>
                  <a:gd name="connsiteX3" fmla="*/ 672016 w 3097637"/>
                  <a:gd name="connsiteY3" fmla="*/ 174641 h 2478295"/>
                  <a:gd name="connsiteX4" fmla="*/ 926016 w 3097637"/>
                  <a:gd name="connsiteY4" fmla="*/ 2432142 h 2478295"/>
                  <a:gd name="connsiteX5" fmla="*/ 1124882 w 3097637"/>
                  <a:gd name="connsiteY5" fmla="*/ 193843 h 2478295"/>
                  <a:gd name="connsiteX6" fmla="*/ 1330250 w 3097637"/>
                  <a:gd name="connsiteY6" fmla="*/ 2422541 h 2478295"/>
                  <a:gd name="connsiteX7" fmla="*/ 1550182 w 3097637"/>
                  <a:gd name="connsiteY7" fmla="*/ 47336 h 2478295"/>
                  <a:gd name="connsiteX8" fmla="*/ 1790399 w 3097637"/>
                  <a:gd name="connsiteY8" fmla="*/ 2432142 h 2478295"/>
                  <a:gd name="connsiteX9" fmla="*/ 2014665 w 3097637"/>
                  <a:gd name="connsiteY9" fmla="*/ 171542 h 2478295"/>
                  <a:gd name="connsiteX10" fmla="*/ 2194632 w 3097637"/>
                  <a:gd name="connsiteY10" fmla="*/ 2377938 h 2478295"/>
                  <a:gd name="connsiteX11" fmla="*/ 2846546 w 3097637"/>
                  <a:gd name="connsiteY11" fmla="*/ 372253 h 2478295"/>
                  <a:gd name="connsiteX12" fmla="*/ 3037046 w 3097637"/>
                  <a:gd name="connsiteY12" fmla="*/ 2444842 h 2478295"/>
                  <a:gd name="connsiteX13" fmla="*/ 2483000 w 3097637"/>
                  <a:gd name="connsiteY13" fmla="*/ 171542 h 2478295"/>
                  <a:gd name="connsiteX0" fmla="*/ 0 w 3097637"/>
                  <a:gd name="connsiteY0" fmla="*/ 1339385 h 2478295"/>
                  <a:gd name="connsiteX1" fmla="*/ 184300 w 3097637"/>
                  <a:gd name="connsiteY1" fmla="*/ 184244 h 2478295"/>
                  <a:gd name="connsiteX2" fmla="*/ 438300 w 3097637"/>
                  <a:gd name="connsiteY2" fmla="*/ 2444844 h 2478295"/>
                  <a:gd name="connsiteX3" fmla="*/ 672016 w 3097637"/>
                  <a:gd name="connsiteY3" fmla="*/ 174643 h 2478295"/>
                  <a:gd name="connsiteX4" fmla="*/ 926016 w 3097637"/>
                  <a:gd name="connsiteY4" fmla="*/ 2432144 h 2478295"/>
                  <a:gd name="connsiteX5" fmla="*/ 1124882 w 3097637"/>
                  <a:gd name="connsiteY5" fmla="*/ 193845 h 2478295"/>
                  <a:gd name="connsiteX6" fmla="*/ 1330250 w 3097637"/>
                  <a:gd name="connsiteY6" fmla="*/ 2422543 h 2478295"/>
                  <a:gd name="connsiteX7" fmla="*/ 1550182 w 3097637"/>
                  <a:gd name="connsiteY7" fmla="*/ 47338 h 2478295"/>
                  <a:gd name="connsiteX8" fmla="*/ 1790399 w 3097637"/>
                  <a:gd name="connsiteY8" fmla="*/ 2432144 h 2478295"/>
                  <a:gd name="connsiteX9" fmla="*/ 2014665 w 3097637"/>
                  <a:gd name="connsiteY9" fmla="*/ 171544 h 2478295"/>
                  <a:gd name="connsiteX10" fmla="*/ 2148165 w 3097637"/>
                  <a:gd name="connsiteY10" fmla="*/ 1441290 h 2478295"/>
                  <a:gd name="connsiteX11" fmla="*/ 2846546 w 3097637"/>
                  <a:gd name="connsiteY11" fmla="*/ 372255 h 2478295"/>
                  <a:gd name="connsiteX12" fmla="*/ 3037046 w 3097637"/>
                  <a:gd name="connsiteY12" fmla="*/ 2444844 h 2478295"/>
                  <a:gd name="connsiteX13" fmla="*/ 2483000 w 3097637"/>
                  <a:gd name="connsiteY13" fmla="*/ 171544 h 2478295"/>
                  <a:gd name="connsiteX0" fmla="*/ 0 w 3097637"/>
                  <a:gd name="connsiteY0" fmla="*/ 1339383 h 2478295"/>
                  <a:gd name="connsiteX1" fmla="*/ 184300 w 3097637"/>
                  <a:gd name="connsiteY1" fmla="*/ 184242 h 2478295"/>
                  <a:gd name="connsiteX2" fmla="*/ 438300 w 3097637"/>
                  <a:gd name="connsiteY2" fmla="*/ 2444842 h 2478295"/>
                  <a:gd name="connsiteX3" fmla="*/ 672016 w 3097637"/>
                  <a:gd name="connsiteY3" fmla="*/ 174641 h 2478295"/>
                  <a:gd name="connsiteX4" fmla="*/ 926016 w 3097637"/>
                  <a:gd name="connsiteY4" fmla="*/ 2432142 h 2478295"/>
                  <a:gd name="connsiteX5" fmla="*/ 1124882 w 3097637"/>
                  <a:gd name="connsiteY5" fmla="*/ 193843 h 2478295"/>
                  <a:gd name="connsiteX6" fmla="*/ 1330250 w 3097637"/>
                  <a:gd name="connsiteY6" fmla="*/ 2422541 h 2478295"/>
                  <a:gd name="connsiteX7" fmla="*/ 1550182 w 3097637"/>
                  <a:gd name="connsiteY7" fmla="*/ 47336 h 2478295"/>
                  <a:gd name="connsiteX8" fmla="*/ 1790399 w 3097637"/>
                  <a:gd name="connsiteY8" fmla="*/ 2432142 h 2478295"/>
                  <a:gd name="connsiteX9" fmla="*/ 2014665 w 3097637"/>
                  <a:gd name="connsiteY9" fmla="*/ 171542 h 2478295"/>
                  <a:gd name="connsiteX10" fmla="*/ 2148165 w 3097637"/>
                  <a:gd name="connsiteY10" fmla="*/ 1441288 h 2478295"/>
                  <a:gd name="connsiteX11" fmla="*/ 2846546 w 3097637"/>
                  <a:gd name="connsiteY11" fmla="*/ 372253 h 2478295"/>
                  <a:gd name="connsiteX12" fmla="*/ 3037046 w 3097637"/>
                  <a:gd name="connsiteY12" fmla="*/ 2444842 h 2478295"/>
                  <a:gd name="connsiteX13" fmla="*/ 2483000 w 3097637"/>
                  <a:gd name="connsiteY13" fmla="*/ 171542 h 2478295"/>
                  <a:gd name="connsiteX0" fmla="*/ 0 w 3037046"/>
                  <a:gd name="connsiteY0" fmla="*/ 1339385 h 2656468"/>
                  <a:gd name="connsiteX1" fmla="*/ 184300 w 3037046"/>
                  <a:gd name="connsiteY1" fmla="*/ 184244 h 2656468"/>
                  <a:gd name="connsiteX2" fmla="*/ 438300 w 3037046"/>
                  <a:gd name="connsiteY2" fmla="*/ 2444844 h 2656468"/>
                  <a:gd name="connsiteX3" fmla="*/ 672016 w 3037046"/>
                  <a:gd name="connsiteY3" fmla="*/ 174643 h 2656468"/>
                  <a:gd name="connsiteX4" fmla="*/ 926016 w 3037046"/>
                  <a:gd name="connsiteY4" fmla="*/ 2432144 h 2656468"/>
                  <a:gd name="connsiteX5" fmla="*/ 1124882 w 3037046"/>
                  <a:gd name="connsiteY5" fmla="*/ 193845 h 2656468"/>
                  <a:gd name="connsiteX6" fmla="*/ 1330250 w 3037046"/>
                  <a:gd name="connsiteY6" fmla="*/ 2422543 h 2656468"/>
                  <a:gd name="connsiteX7" fmla="*/ 1550182 w 3037046"/>
                  <a:gd name="connsiteY7" fmla="*/ 47338 h 2656468"/>
                  <a:gd name="connsiteX8" fmla="*/ 1790399 w 3037046"/>
                  <a:gd name="connsiteY8" fmla="*/ 2432144 h 2656468"/>
                  <a:gd name="connsiteX9" fmla="*/ 2014665 w 3037046"/>
                  <a:gd name="connsiteY9" fmla="*/ 171544 h 2656468"/>
                  <a:gd name="connsiteX10" fmla="*/ 2148165 w 3037046"/>
                  <a:gd name="connsiteY10" fmla="*/ 1441290 h 2656468"/>
                  <a:gd name="connsiteX11" fmla="*/ 3037046 w 3037046"/>
                  <a:gd name="connsiteY11" fmla="*/ 2444844 h 2656468"/>
                  <a:gd name="connsiteX12" fmla="*/ 2483000 w 3037046"/>
                  <a:gd name="connsiteY12" fmla="*/ 171544 h 2656468"/>
                  <a:gd name="connsiteX0" fmla="*/ 0 w 2483000"/>
                  <a:gd name="connsiteY0" fmla="*/ 1339383 h 2452844"/>
                  <a:gd name="connsiteX1" fmla="*/ 184300 w 2483000"/>
                  <a:gd name="connsiteY1" fmla="*/ 184242 h 2452844"/>
                  <a:gd name="connsiteX2" fmla="*/ 438300 w 2483000"/>
                  <a:gd name="connsiteY2" fmla="*/ 2444842 h 2452844"/>
                  <a:gd name="connsiteX3" fmla="*/ 672016 w 2483000"/>
                  <a:gd name="connsiteY3" fmla="*/ 174641 h 2452844"/>
                  <a:gd name="connsiteX4" fmla="*/ 926016 w 2483000"/>
                  <a:gd name="connsiteY4" fmla="*/ 2432142 h 2452844"/>
                  <a:gd name="connsiteX5" fmla="*/ 1124882 w 2483000"/>
                  <a:gd name="connsiteY5" fmla="*/ 193843 h 2452844"/>
                  <a:gd name="connsiteX6" fmla="*/ 1330250 w 2483000"/>
                  <a:gd name="connsiteY6" fmla="*/ 2422541 h 2452844"/>
                  <a:gd name="connsiteX7" fmla="*/ 1550182 w 2483000"/>
                  <a:gd name="connsiteY7" fmla="*/ 47336 h 2452844"/>
                  <a:gd name="connsiteX8" fmla="*/ 1790399 w 2483000"/>
                  <a:gd name="connsiteY8" fmla="*/ 2432142 h 2452844"/>
                  <a:gd name="connsiteX9" fmla="*/ 2014665 w 2483000"/>
                  <a:gd name="connsiteY9" fmla="*/ 171542 h 2452844"/>
                  <a:gd name="connsiteX10" fmla="*/ 2148165 w 2483000"/>
                  <a:gd name="connsiteY10" fmla="*/ 1441288 h 2452844"/>
                  <a:gd name="connsiteX11" fmla="*/ 2483000 w 2483000"/>
                  <a:gd name="connsiteY11" fmla="*/ 171542 h 2452844"/>
                  <a:gd name="connsiteX0" fmla="*/ 0 w 2160534"/>
                  <a:gd name="connsiteY0" fmla="*/ 1339385 h 2452844"/>
                  <a:gd name="connsiteX1" fmla="*/ 184300 w 2160534"/>
                  <a:gd name="connsiteY1" fmla="*/ 184244 h 2452844"/>
                  <a:gd name="connsiteX2" fmla="*/ 438300 w 2160534"/>
                  <a:gd name="connsiteY2" fmla="*/ 2444844 h 2452844"/>
                  <a:gd name="connsiteX3" fmla="*/ 672016 w 2160534"/>
                  <a:gd name="connsiteY3" fmla="*/ 174643 h 2452844"/>
                  <a:gd name="connsiteX4" fmla="*/ 926016 w 2160534"/>
                  <a:gd name="connsiteY4" fmla="*/ 2432144 h 2452844"/>
                  <a:gd name="connsiteX5" fmla="*/ 1124882 w 2160534"/>
                  <a:gd name="connsiteY5" fmla="*/ 193845 h 2452844"/>
                  <a:gd name="connsiteX6" fmla="*/ 1330250 w 2160534"/>
                  <a:gd name="connsiteY6" fmla="*/ 2422543 h 2452844"/>
                  <a:gd name="connsiteX7" fmla="*/ 1550182 w 2160534"/>
                  <a:gd name="connsiteY7" fmla="*/ 47338 h 2452844"/>
                  <a:gd name="connsiteX8" fmla="*/ 1790399 w 2160534"/>
                  <a:gd name="connsiteY8" fmla="*/ 2432144 h 2452844"/>
                  <a:gd name="connsiteX9" fmla="*/ 2014665 w 2160534"/>
                  <a:gd name="connsiteY9" fmla="*/ 171544 h 2452844"/>
                  <a:gd name="connsiteX10" fmla="*/ 2148165 w 2160534"/>
                  <a:gd name="connsiteY10" fmla="*/ 1441290 h 2452844"/>
                  <a:gd name="connsiteX0" fmla="*/ 0 w 2160534"/>
                  <a:gd name="connsiteY0" fmla="*/ 1339383 h 2446442"/>
                  <a:gd name="connsiteX1" fmla="*/ 184300 w 2160534"/>
                  <a:gd name="connsiteY1" fmla="*/ 184242 h 2446442"/>
                  <a:gd name="connsiteX2" fmla="*/ 438300 w 2160534"/>
                  <a:gd name="connsiteY2" fmla="*/ 2444842 h 2446442"/>
                  <a:gd name="connsiteX3" fmla="*/ 672016 w 2160534"/>
                  <a:gd name="connsiteY3" fmla="*/ 174641 h 2446442"/>
                  <a:gd name="connsiteX4" fmla="*/ 926016 w 2160534"/>
                  <a:gd name="connsiteY4" fmla="*/ 2432142 h 2446442"/>
                  <a:gd name="connsiteX5" fmla="*/ 1124882 w 2160534"/>
                  <a:gd name="connsiteY5" fmla="*/ 193843 h 2446442"/>
                  <a:gd name="connsiteX6" fmla="*/ 1330250 w 2160534"/>
                  <a:gd name="connsiteY6" fmla="*/ 2422541 h 2446442"/>
                  <a:gd name="connsiteX7" fmla="*/ 1608265 w 2160534"/>
                  <a:gd name="connsiteY7" fmla="*/ 181143 h 2446442"/>
                  <a:gd name="connsiteX8" fmla="*/ 1790399 w 2160534"/>
                  <a:gd name="connsiteY8" fmla="*/ 2432142 h 2446442"/>
                  <a:gd name="connsiteX9" fmla="*/ 2014665 w 2160534"/>
                  <a:gd name="connsiteY9" fmla="*/ 171542 h 2446442"/>
                  <a:gd name="connsiteX10" fmla="*/ 2148165 w 2160534"/>
                  <a:gd name="connsiteY10" fmla="*/ 1441288 h 2446442"/>
                  <a:gd name="connsiteX0" fmla="*/ 0 w 2160534"/>
                  <a:gd name="connsiteY0" fmla="*/ 1339385 h 2446960"/>
                  <a:gd name="connsiteX1" fmla="*/ 184300 w 2160534"/>
                  <a:gd name="connsiteY1" fmla="*/ 184244 h 2446960"/>
                  <a:gd name="connsiteX2" fmla="*/ 438300 w 2160534"/>
                  <a:gd name="connsiteY2" fmla="*/ 2444844 h 2446960"/>
                  <a:gd name="connsiteX3" fmla="*/ 672016 w 2160534"/>
                  <a:gd name="connsiteY3" fmla="*/ 174643 h 2446960"/>
                  <a:gd name="connsiteX4" fmla="*/ 926016 w 2160534"/>
                  <a:gd name="connsiteY4" fmla="*/ 2432144 h 2446960"/>
                  <a:gd name="connsiteX5" fmla="*/ 1124882 w 2160534"/>
                  <a:gd name="connsiteY5" fmla="*/ 193845 h 2446960"/>
                  <a:gd name="connsiteX6" fmla="*/ 1365100 w 2160534"/>
                  <a:gd name="connsiteY6" fmla="*/ 2444844 h 2446960"/>
                  <a:gd name="connsiteX7" fmla="*/ 1608265 w 2160534"/>
                  <a:gd name="connsiteY7" fmla="*/ 181145 h 2446960"/>
                  <a:gd name="connsiteX8" fmla="*/ 1790399 w 2160534"/>
                  <a:gd name="connsiteY8" fmla="*/ 2432144 h 2446960"/>
                  <a:gd name="connsiteX9" fmla="*/ 2014665 w 2160534"/>
                  <a:gd name="connsiteY9" fmla="*/ 171544 h 2446960"/>
                  <a:gd name="connsiteX10" fmla="*/ 2148165 w 2160534"/>
                  <a:gd name="connsiteY10" fmla="*/ 1441290 h 2446960"/>
                  <a:gd name="connsiteX0" fmla="*/ 0 w 2160534"/>
                  <a:gd name="connsiteY0" fmla="*/ 1339383 h 2456044"/>
                  <a:gd name="connsiteX1" fmla="*/ 184300 w 2160534"/>
                  <a:gd name="connsiteY1" fmla="*/ 184242 h 2456044"/>
                  <a:gd name="connsiteX2" fmla="*/ 438300 w 2160534"/>
                  <a:gd name="connsiteY2" fmla="*/ 2444842 h 2456044"/>
                  <a:gd name="connsiteX3" fmla="*/ 672016 w 2160534"/>
                  <a:gd name="connsiteY3" fmla="*/ 174641 h 2456044"/>
                  <a:gd name="connsiteX4" fmla="*/ 926016 w 2160534"/>
                  <a:gd name="connsiteY4" fmla="*/ 2432142 h 2456044"/>
                  <a:gd name="connsiteX5" fmla="*/ 1124882 w 2160534"/>
                  <a:gd name="connsiteY5" fmla="*/ 193843 h 2456044"/>
                  <a:gd name="connsiteX6" fmla="*/ 1365100 w 2160534"/>
                  <a:gd name="connsiteY6" fmla="*/ 2444842 h 2456044"/>
                  <a:gd name="connsiteX7" fmla="*/ 1608265 w 2160534"/>
                  <a:gd name="connsiteY7" fmla="*/ 181143 h 2456044"/>
                  <a:gd name="connsiteX8" fmla="*/ 1825249 w 2160534"/>
                  <a:gd name="connsiteY8" fmla="*/ 2454444 h 2456044"/>
                  <a:gd name="connsiteX9" fmla="*/ 2014665 w 2160534"/>
                  <a:gd name="connsiteY9" fmla="*/ 171542 h 2456044"/>
                  <a:gd name="connsiteX10" fmla="*/ 2148165 w 2160534"/>
                  <a:gd name="connsiteY10" fmla="*/ 1441288 h 2456044"/>
                  <a:gd name="connsiteX0" fmla="*/ 0 w 2195384"/>
                  <a:gd name="connsiteY0" fmla="*/ 1339385 h 2456046"/>
                  <a:gd name="connsiteX1" fmla="*/ 184300 w 2195384"/>
                  <a:gd name="connsiteY1" fmla="*/ 184244 h 2456046"/>
                  <a:gd name="connsiteX2" fmla="*/ 438300 w 2195384"/>
                  <a:gd name="connsiteY2" fmla="*/ 2444844 h 2456046"/>
                  <a:gd name="connsiteX3" fmla="*/ 672016 w 2195384"/>
                  <a:gd name="connsiteY3" fmla="*/ 174643 h 2456046"/>
                  <a:gd name="connsiteX4" fmla="*/ 926016 w 2195384"/>
                  <a:gd name="connsiteY4" fmla="*/ 2432144 h 2456046"/>
                  <a:gd name="connsiteX5" fmla="*/ 1124882 w 2195384"/>
                  <a:gd name="connsiteY5" fmla="*/ 193845 h 2456046"/>
                  <a:gd name="connsiteX6" fmla="*/ 1365100 w 2195384"/>
                  <a:gd name="connsiteY6" fmla="*/ 2444844 h 2456046"/>
                  <a:gd name="connsiteX7" fmla="*/ 1608265 w 2195384"/>
                  <a:gd name="connsiteY7" fmla="*/ 181145 h 2456046"/>
                  <a:gd name="connsiteX8" fmla="*/ 1825249 w 2195384"/>
                  <a:gd name="connsiteY8" fmla="*/ 2454446 h 2456046"/>
                  <a:gd name="connsiteX9" fmla="*/ 2014665 w 2195384"/>
                  <a:gd name="connsiteY9" fmla="*/ 171544 h 2456046"/>
                  <a:gd name="connsiteX10" fmla="*/ 2183015 w 2195384"/>
                  <a:gd name="connsiteY10" fmla="*/ 1441290 h 2456046"/>
                  <a:gd name="connsiteX0" fmla="*/ 0 w 2183015"/>
                  <a:gd name="connsiteY0" fmla="*/ 1339383 h 2456044"/>
                  <a:gd name="connsiteX1" fmla="*/ 184300 w 2183015"/>
                  <a:gd name="connsiteY1" fmla="*/ 184242 h 2456044"/>
                  <a:gd name="connsiteX2" fmla="*/ 438300 w 2183015"/>
                  <a:gd name="connsiteY2" fmla="*/ 2444842 h 2456044"/>
                  <a:gd name="connsiteX3" fmla="*/ 672016 w 2183015"/>
                  <a:gd name="connsiteY3" fmla="*/ 174641 h 2456044"/>
                  <a:gd name="connsiteX4" fmla="*/ 926016 w 2183015"/>
                  <a:gd name="connsiteY4" fmla="*/ 2432142 h 2456044"/>
                  <a:gd name="connsiteX5" fmla="*/ 1124882 w 2183015"/>
                  <a:gd name="connsiteY5" fmla="*/ 193843 h 2456044"/>
                  <a:gd name="connsiteX6" fmla="*/ 1365100 w 2183015"/>
                  <a:gd name="connsiteY6" fmla="*/ 2444842 h 2456044"/>
                  <a:gd name="connsiteX7" fmla="*/ 1608265 w 2183015"/>
                  <a:gd name="connsiteY7" fmla="*/ 181143 h 2456044"/>
                  <a:gd name="connsiteX8" fmla="*/ 1825249 w 2183015"/>
                  <a:gd name="connsiteY8" fmla="*/ 2454444 h 2456044"/>
                  <a:gd name="connsiteX9" fmla="*/ 2014665 w 2183015"/>
                  <a:gd name="connsiteY9" fmla="*/ 171542 h 2456044"/>
                  <a:gd name="connsiteX10" fmla="*/ 2183015 w 2183015"/>
                  <a:gd name="connsiteY10" fmla="*/ 1441288 h 2456044"/>
                  <a:gd name="connsiteX0" fmla="*/ 0 w 2183015"/>
                  <a:gd name="connsiteY0" fmla="*/ 1339385 h 2456046"/>
                  <a:gd name="connsiteX1" fmla="*/ 184300 w 2183015"/>
                  <a:gd name="connsiteY1" fmla="*/ 184244 h 2456046"/>
                  <a:gd name="connsiteX2" fmla="*/ 438300 w 2183015"/>
                  <a:gd name="connsiteY2" fmla="*/ 2444844 h 2456046"/>
                  <a:gd name="connsiteX3" fmla="*/ 776566 w 2183015"/>
                  <a:gd name="connsiteY3" fmla="*/ 174643 h 2456046"/>
                  <a:gd name="connsiteX4" fmla="*/ 926016 w 2183015"/>
                  <a:gd name="connsiteY4" fmla="*/ 2432144 h 2456046"/>
                  <a:gd name="connsiteX5" fmla="*/ 1124882 w 2183015"/>
                  <a:gd name="connsiteY5" fmla="*/ 193845 h 2456046"/>
                  <a:gd name="connsiteX6" fmla="*/ 1365100 w 2183015"/>
                  <a:gd name="connsiteY6" fmla="*/ 2444844 h 2456046"/>
                  <a:gd name="connsiteX7" fmla="*/ 1608265 w 2183015"/>
                  <a:gd name="connsiteY7" fmla="*/ 181145 h 2456046"/>
                  <a:gd name="connsiteX8" fmla="*/ 1825249 w 2183015"/>
                  <a:gd name="connsiteY8" fmla="*/ 2454446 h 2456046"/>
                  <a:gd name="connsiteX9" fmla="*/ 2014665 w 2183015"/>
                  <a:gd name="connsiteY9" fmla="*/ 171544 h 2456046"/>
                  <a:gd name="connsiteX10" fmla="*/ 2183015 w 2183015"/>
                  <a:gd name="connsiteY10" fmla="*/ 1441290 h 2456046"/>
                  <a:gd name="connsiteX0" fmla="*/ 0 w 2183015"/>
                  <a:gd name="connsiteY0" fmla="*/ 1339383 h 2524548"/>
                  <a:gd name="connsiteX1" fmla="*/ 184300 w 2183015"/>
                  <a:gd name="connsiteY1" fmla="*/ 184242 h 2524548"/>
                  <a:gd name="connsiteX2" fmla="*/ 438300 w 2183015"/>
                  <a:gd name="connsiteY2" fmla="*/ 2444842 h 2524548"/>
                  <a:gd name="connsiteX3" fmla="*/ 776566 w 2183015"/>
                  <a:gd name="connsiteY3" fmla="*/ 174641 h 2524548"/>
                  <a:gd name="connsiteX4" fmla="*/ 1042182 w 2183015"/>
                  <a:gd name="connsiteY4" fmla="*/ 2521348 h 2524548"/>
                  <a:gd name="connsiteX5" fmla="*/ 1124882 w 2183015"/>
                  <a:gd name="connsiteY5" fmla="*/ 193843 h 2524548"/>
                  <a:gd name="connsiteX6" fmla="*/ 1365100 w 2183015"/>
                  <a:gd name="connsiteY6" fmla="*/ 2444842 h 2524548"/>
                  <a:gd name="connsiteX7" fmla="*/ 1608265 w 2183015"/>
                  <a:gd name="connsiteY7" fmla="*/ 181143 h 2524548"/>
                  <a:gd name="connsiteX8" fmla="*/ 1825249 w 2183015"/>
                  <a:gd name="connsiteY8" fmla="*/ 2454444 h 2524548"/>
                  <a:gd name="connsiteX9" fmla="*/ 2014665 w 2183015"/>
                  <a:gd name="connsiteY9" fmla="*/ 171542 h 2524548"/>
                  <a:gd name="connsiteX10" fmla="*/ 2183015 w 2183015"/>
                  <a:gd name="connsiteY10" fmla="*/ 1441288 h 2524548"/>
                  <a:gd name="connsiteX0" fmla="*/ 0 w 2183015"/>
                  <a:gd name="connsiteY0" fmla="*/ 1339385 h 2524550"/>
                  <a:gd name="connsiteX1" fmla="*/ 184300 w 2183015"/>
                  <a:gd name="connsiteY1" fmla="*/ 184244 h 2524550"/>
                  <a:gd name="connsiteX2" fmla="*/ 438300 w 2183015"/>
                  <a:gd name="connsiteY2" fmla="*/ 2444844 h 2524550"/>
                  <a:gd name="connsiteX3" fmla="*/ 776566 w 2183015"/>
                  <a:gd name="connsiteY3" fmla="*/ 174643 h 2524550"/>
                  <a:gd name="connsiteX4" fmla="*/ 1042182 w 2183015"/>
                  <a:gd name="connsiteY4" fmla="*/ 2521350 h 2524550"/>
                  <a:gd name="connsiteX5" fmla="*/ 1252665 w 2183015"/>
                  <a:gd name="connsiteY5" fmla="*/ 193845 h 2524550"/>
                  <a:gd name="connsiteX6" fmla="*/ 1365100 w 2183015"/>
                  <a:gd name="connsiteY6" fmla="*/ 2444844 h 2524550"/>
                  <a:gd name="connsiteX7" fmla="*/ 1608265 w 2183015"/>
                  <a:gd name="connsiteY7" fmla="*/ 181145 h 2524550"/>
                  <a:gd name="connsiteX8" fmla="*/ 1825249 w 2183015"/>
                  <a:gd name="connsiteY8" fmla="*/ 2454446 h 2524550"/>
                  <a:gd name="connsiteX9" fmla="*/ 2014665 w 2183015"/>
                  <a:gd name="connsiteY9" fmla="*/ 171544 h 2524550"/>
                  <a:gd name="connsiteX10" fmla="*/ 2183015 w 2183015"/>
                  <a:gd name="connsiteY10" fmla="*/ 1441290 h 2524550"/>
                  <a:gd name="connsiteX0" fmla="*/ 0 w 2183015"/>
                  <a:gd name="connsiteY0" fmla="*/ 1339383 h 2524548"/>
                  <a:gd name="connsiteX1" fmla="*/ 184300 w 2183015"/>
                  <a:gd name="connsiteY1" fmla="*/ 184242 h 2524548"/>
                  <a:gd name="connsiteX2" fmla="*/ 438300 w 2183015"/>
                  <a:gd name="connsiteY2" fmla="*/ 2444842 h 2524548"/>
                  <a:gd name="connsiteX3" fmla="*/ 776566 w 2183015"/>
                  <a:gd name="connsiteY3" fmla="*/ 174641 h 2524548"/>
                  <a:gd name="connsiteX4" fmla="*/ 1042182 w 2183015"/>
                  <a:gd name="connsiteY4" fmla="*/ 2521348 h 2524548"/>
                  <a:gd name="connsiteX5" fmla="*/ 1252665 w 2183015"/>
                  <a:gd name="connsiteY5" fmla="*/ 193843 h 2524548"/>
                  <a:gd name="connsiteX6" fmla="*/ 1434799 w 2183015"/>
                  <a:gd name="connsiteY6" fmla="*/ 2400241 h 2524548"/>
                  <a:gd name="connsiteX7" fmla="*/ 1608265 w 2183015"/>
                  <a:gd name="connsiteY7" fmla="*/ 181143 h 2524548"/>
                  <a:gd name="connsiteX8" fmla="*/ 1825249 w 2183015"/>
                  <a:gd name="connsiteY8" fmla="*/ 2454444 h 2524548"/>
                  <a:gd name="connsiteX9" fmla="*/ 2014665 w 2183015"/>
                  <a:gd name="connsiteY9" fmla="*/ 171542 h 2524548"/>
                  <a:gd name="connsiteX10" fmla="*/ 2183015 w 2183015"/>
                  <a:gd name="connsiteY10" fmla="*/ 1441288 h 2524548"/>
                  <a:gd name="connsiteX0" fmla="*/ 0 w 2183015"/>
                  <a:gd name="connsiteY0" fmla="*/ 1339385 h 2524550"/>
                  <a:gd name="connsiteX1" fmla="*/ 184300 w 2183015"/>
                  <a:gd name="connsiteY1" fmla="*/ 184244 h 2524550"/>
                  <a:gd name="connsiteX2" fmla="*/ 438300 w 2183015"/>
                  <a:gd name="connsiteY2" fmla="*/ 2444844 h 2524550"/>
                  <a:gd name="connsiteX3" fmla="*/ 776566 w 2183015"/>
                  <a:gd name="connsiteY3" fmla="*/ 174643 h 2524550"/>
                  <a:gd name="connsiteX4" fmla="*/ 1042182 w 2183015"/>
                  <a:gd name="connsiteY4" fmla="*/ 2521350 h 2524550"/>
                  <a:gd name="connsiteX5" fmla="*/ 1252665 w 2183015"/>
                  <a:gd name="connsiteY5" fmla="*/ 193845 h 2524550"/>
                  <a:gd name="connsiteX6" fmla="*/ 1434799 w 2183015"/>
                  <a:gd name="connsiteY6" fmla="*/ 2400243 h 2524550"/>
                  <a:gd name="connsiteX7" fmla="*/ 1608265 w 2183015"/>
                  <a:gd name="connsiteY7" fmla="*/ 248049 h 2524550"/>
                  <a:gd name="connsiteX8" fmla="*/ 1825249 w 2183015"/>
                  <a:gd name="connsiteY8" fmla="*/ 2454446 h 2524550"/>
                  <a:gd name="connsiteX9" fmla="*/ 2014665 w 2183015"/>
                  <a:gd name="connsiteY9" fmla="*/ 171544 h 2524550"/>
                  <a:gd name="connsiteX10" fmla="*/ 2183015 w 2183015"/>
                  <a:gd name="connsiteY10" fmla="*/ 1441290 h 2524550"/>
                  <a:gd name="connsiteX0" fmla="*/ 0 w 2183015"/>
                  <a:gd name="connsiteY0" fmla="*/ 1340418 h 2525583"/>
                  <a:gd name="connsiteX1" fmla="*/ 184300 w 2183015"/>
                  <a:gd name="connsiteY1" fmla="*/ 185277 h 2525583"/>
                  <a:gd name="connsiteX2" fmla="*/ 438300 w 2183015"/>
                  <a:gd name="connsiteY2" fmla="*/ 2445877 h 2525583"/>
                  <a:gd name="connsiteX3" fmla="*/ 776566 w 2183015"/>
                  <a:gd name="connsiteY3" fmla="*/ 175676 h 2525583"/>
                  <a:gd name="connsiteX4" fmla="*/ 1042182 w 2183015"/>
                  <a:gd name="connsiteY4" fmla="*/ 2522383 h 2525583"/>
                  <a:gd name="connsiteX5" fmla="*/ 1252665 w 2183015"/>
                  <a:gd name="connsiteY5" fmla="*/ 194878 h 2525583"/>
                  <a:gd name="connsiteX6" fmla="*/ 1434799 w 2183015"/>
                  <a:gd name="connsiteY6" fmla="*/ 2401276 h 2525583"/>
                  <a:gd name="connsiteX7" fmla="*/ 1608265 w 2183015"/>
                  <a:gd name="connsiteY7" fmla="*/ 249082 h 2525583"/>
                  <a:gd name="connsiteX8" fmla="*/ 1743933 w 2183015"/>
                  <a:gd name="connsiteY8" fmla="*/ 2477781 h 2525583"/>
                  <a:gd name="connsiteX9" fmla="*/ 2014665 w 2183015"/>
                  <a:gd name="connsiteY9" fmla="*/ 172577 h 2525583"/>
                  <a:gd name="connsiteX10" fmla="*/ 2183015 w 2183015"/>
                  <a:gd name="connsiteY10" fmla="*/ 1442323 h 2525583"/>
                  <a:gd name="connsiteX0" fmla="*/ 0 w 2183015"/>
                  <a:gd name="connsiteY0" fmla="*/ 1362717 h 2547882"/>
                  <a:gd name="connsiteX1" fmla="*/ 184300 w 2183015"/>
                  <a:gd name="connsiteY1" fmla="*/ 207576 h 2547882"/>
                  <a:gd name="connsiteX2" fmla="*/ 438300 w 2183015"/>
                  <a:gd name="connsiteY2" fmla="*/ 2468176 h 2547882"/>
                  <a:gd name="connsiteX3" fmla="*/ 776566 w 2183015"/>
                  <a:gd name="connsiteY3" fmla="*/ 197975 h 2547882"/>
                  <a:gd name="connsiteX4" fmla="*/ 1042182 w 2183015"/>
                  <a:gd name="connsiteY4" fmla="*/ 2544682 h 2547882"/>
                  <a:gd name="connsiteX5" fmla="*/ 1252665 w 2183015"/>
                  <a:gd name="connsiteY5" fmla="*/ 217177 h 2547882"/>
                  <a:gd name="connsiteX6" fmla="*/ 1434799 w 2183015"/>
                  <a:gd name="connsiteY6" fmla="*/ 2423575 h 2547882"/>
                  <a:gd name="connsiteX7" fmla="*/ 1608265 w 2183015"/>
                  <a:gd name="connsiteY7" fmla="*/ 271381 h 2547882"/>
                  <a:gd name="connsiteX8" fmla="*/ 1743933 w 2183015"/>
                  <a:gd name="connsiteY8" fmla="*/ 2500080 h 2547882"/>
                  <a:gd name="connsiteX9" fmla="*/ 1863649 w 2183015"/>
                  <a:gd name="connsiteY9" fmla="*/ 172576 h 2547882"/>
                  <a:gd name="connsiteX10" fmla="*/ 2183015 w 2183015"/>
                  <a:gd name="connsiteY10" fmla="*/ 1464622 h 2547882"/>
                  <a:gd name="connsiteX0" fmla="*/ 0 w 2008766"/>
                  <a:gd name="connsiteY0" fmla="*/ 1359000 h 2544165"/>
                  <a:gd name="connsiteX1" fmla="*/ 184300 w 2008766"/>
                  <a:gd name="connsiteY1" fmla="*/ 203859 h 2544165"/>
                  <a:gd name="connsiteX2" fmla="*/ 438300 w 2008766"/>
                  <a:gd name="connsiteY2" fmla="*/ 2464459 h 2544165"/>
                  <a:gd name="connsiteX3" fmla="*/ 776566 w 2008766"/>
                  <a:gd name="connsiteY3" fmla="*/ 194258 h 2544165"/>
                  <a:gd name="connsiteX4" fmla="*/ 1042182 w 2008766"/>
                  <a:gd name="connsiteY4" fmla="*/ 2540965 h 2544165"/>
                  <a:gd name="connsiteX5" fmla="*/ 1252665 w 2008766"/>
                  <a:gd name="connsiteY5" fmla="*/ 213460 h 2544165"/>
                  <a:gd name="connsiteX6" fmla="*/ 1434799 w 2008766"/>
                  <a:gd name="connsiteY6" fmla="*/ 2419858 h 2544165"/>
                  <a:gd name="connsiteX7" fmla="*/ 1608265 w 2008766"/>
                  <a:gd name="connsiteY7" fmla="*/ 267664 h 2544165"/>
                  <a:gd name="connsiteX8" fmla="*/ 1743933 w 2008766"/>
                  <a:gd name="connsiteY8" fmla="*/ 2496363 h 2544165"/>
                  <a:gd name="connsiteX9" fmla="*/ 1863649 w 2008766"/>
                  <a:gd name="connsiteY9" fmla="*/ 168859 h 2544165"/>
                  <a:gd name="connsiteX10" fmla="*/ 2008766 w 2008766"/>
                  <a:gd name="connsiteY10" fmla="*/ 1483207 h 2544165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34799 w 2008766"/>
                  <a:gd name="connsiteY6" fmla="*/ 2400242 h 2524549"/>
                  <a:gd name="connsiteX7" fmla="*/ 1608265 w 2008766"/>
                  <a:gd name="connsiteY7" fmla="*/ 248048 h 2524549"/>
                  <a:gd name="connsiteX8" fmla="*/ 1743933 w 2008766"/>
                  <a:gd name="connsiteY8" fmla="*/ 2476747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34799 w 2008766"/>
                  <a:gd name="connsiteY6" fmla="*/ 2400242 h 2524549"/>
                  <a:gd name="connsiteX7" fmla="*/ 1608265 w 2008766"/>
                  <a:gd name="connsiteY7" fmla="*/ 248048 h 2524549"/>
                  <a:gd name="connsiteX8" fmla="*/ 1755550 w 2008766"/>
                  <a:gd name="connsiteY8" fmla="*/ 2432145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5 w 2008766"/>
                  <a:gd name="connsiteY7" fmla="*/ 248048 h 2524549"/>
                  <a:gd name="connsiteX8" fmla="*/ 1755550 w 2008766"/>
                  <a:gd name="connsiteY8" fmla="*/ 2432145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5 w 2008766"/>
                  <a:gd name="connsiteY7" fmla="*/ 248048 h 2524549"/>
                  <a:gd name="connsiteX8" fmla="*/ 1790400 w 2008766"/>
                  <a:gd name="connsiteY8" fmla="*/ 2476747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5 w 2008766"/>
                  <a:gd name="connsiteY7" fmla="*/ 248048 h 2524549"/>
                  <a:gd name="connsiteX8" fmla="*/ 1755551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5 w 2008766"/>
                  <a:gd name="connsiteY7" fmla="*/ 248048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43115 w 2008766"/>
                  <a:gd name="connsiteY7" fmla="*/ 248048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596649 w 2008766"/>
                  <a:gd name="connsiteY7" fmla="*/ 248048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08266 w 2008766"/>
                  <a:gd name="connsiteY7" fmla="*/ 270349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46416 w 2008766"/>
                  <a:gd name="connsiteY6" fmla="*/ 2467145 h 2524549"/>
                  <a:gd name="connsiteX7" fmla="*/ 1619883 w 2008766"/>
                  <a:gd name="connsiteY7" fmla="*/ 181144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81266 w 2008766"/>
                  <a:gd name="connsiteY6" fmla="*/ 2467145 h 2524549"/>
                  <a:gd name="connsiteX7" fmla="*/ 1619883 w 2008766"/>
                  <a:gd name="connsiteY7" fmla="*/ 181144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2008766"/>
                  <a:gd name="connsiteY0" fmla="*/ 1339384 h 2524549"/>
                  <a:gd name="connsiteX1" fmla="*/ 184300 w 2008766"/>
                  <a:gd name="connsiteY1" fmla="*/ 184243 h 2524549"/>
                  <a:gd name="connsiteX2" fmla="*/ 438300 w 2008766"/>
                  <a:gd name="connsiteY2" fmla="*/ 2444843 h 2524549"/>
                  <a:gd name="connsiteX3" fmla="*/ 776566 w 2008766"/>
                  <a:gd name="connsiteY3" fmla="*/ 174642 h 2524549"/>
                  <a:gd name="connsiteX4" fmla="*/ 1042182 w 2008766"/>
                  <a:gd name="connsiteY4" fmla="*/ 2521349 h 2524549"/>
                  <a:gd name="connsiteX5" fmla="*/ 1252665 w 2008766"/>
                  <a:gd name="connsiteY5" fmla="*/ 193844 h 2524549"/>
                  <a:gd name="connsiteX6" fmla="*/ 1458033 w 2008766"/>
                  <a:gd name="connsiteY6" fmla="*/ 2467145 h 2524549"/>
                  <a:gd name="connsiteX7" fmla="*/ 1619883 w 2008766"/>
                  <a:gd name="connsiteY7" fmla="*/ 181144 h 2524549"/>
                  <a:gd name="connsiteX8" fmla="*/ 1778784 w 2008766"/>
                  <a:gd name="connsiteY8" fmla="*/ 2499048 h 2524549"/>
                  <a:gd name="connsiteX9" fmla="*/ 1910116 w 2008766"/>
                  <a:gd name="connsiteY9" fmla="*/ 193845 h 2524549"/>
                  <a:gd name="connsiteX10" fmla="*/ 2008766 w 2008766"/>
                  <a:gd name="connsiteY10" fmla="*/ 1463591 h 2524549"/>
                  <a:gd name="connsiteX0" fmla="*/ 0 w 1824466"/>
                  <a:gd name="connsiteY0" fmla="*/ 162974 h 2503280"/>
                  <a:gd name="connsiteX1" fmla="*/ 254000 w 1824466"/>
                  <a:gd name="connsiteY1" fmla="*/ 2423574 h 2503280"/>
                  <a:gd name="connsiteX2" fmla="*/ 592266 w 1824466"/>
                  <a:gd name="connsiteY2" fmla="*/ 153373 h 2503280"/>
                  <a:gd name="connsiteX3" fmla="*/ 857882 w 1824466"/>
                  <a:gd name="connsiteY3" fmla="*/ 2500080 h 2503280"/>
                  <a:gd name="connsiteX4" fmla="*/ 1068365 w 1824466"/>
                  <a:gd name="connsiteY4" fmla="*/ 172575 h 2503280"/>
                  <a:gd name="connsiteX5" fmla="*/ 1273733 w 1824466"/>
                  <a:gd name="connsiteY5" fmla="*/ 2445876 h 2503280"/>
                  <a:gd name="connsiteX6" fmla="*/ 1435583 w 1824466"/>
                  <a:gd name="connsiteY6" fmla="*/ 159875 h 2503280"/>
                  <a:gd name="connsiteX7" fmla="*/ 1594484 w 1824466"/>
                  <a:gd name="connsiteY7" fmla="*/ 2477779 h 2503280"/>
                  <a:gd name="connsiteX8" fmla="*/ 1725816 w 1824466"/>
                  <a:gd name="connsiteY8" fmla="*/ 172576 h 2503280"/>
                  <a:gd name="connsiteX9" fmla="*/ 1824466 w 1824466"/>
                  <a:gd name="connsiteY9" fmla="*/ 1442322 h 2503280"/>
                  <a:gd name="connsiteX0" fmla="*/ 0 w 1824466"/>
                  <a:gd name="connsiteY0" fmla="*/ 162974 h 2503280"/>
                  <a:gd name="connsiteX1" fmla="*/ 254000 w 1824466"/>
                  <a:gd name="connsiteY1" fmla="*/ 2423574 h 2503280"/>
                  <a:gd name="connsiteX2" fmla="*/ 592266 w 1824466"/>
                  <a:gd name="connsiteY2" fmla="*/ 153373 h 2503280"/>
                  <a:gd name="connsiteX3" fmla="*/ 857882 w 1824466"/>
                  <a:gd name="connsiteY3" fmla="*/ 2500080 h 2503280"/>
                  <a:gd name="connsiteX4" fmla="*/ 1068365 w 1824466"/>
                  <a:gd name="connsiteY4" fmla="*/ 172575 h 2503280"/>
                  <a:gd name="connsiteX5" fmla="*/ 1273733 w 1824466"/>
                  <a:gd name="connsiteY5" fmla="*/ 2445876 h 2503280"/>
                  <a:gd name="connsiteX6" fmla="*/ 1435583 w 1824466"/>
                  <a:gd name="connsiteY6" fmla="*/ 159875 h 2503280"/>
                  <a:gd name="connsiteX7" fmla="*/ 1594484 w 1824466"/>
                  <a:gd name="connsiteY7" fmla="*/ 2477779 h 2503280"/>
                  <a:gd name="connsiteX8" fmla="*/ 1725816 w 1824466"/>
                  <a:gd name="connsiteY8" fmla="*/ 172576 h 2503280"/>
                  <a:gd name="connsiteX9" fmla="*/ 1824466 w 1824466"/>
                  <a:gd name="connsiteY9" fmla="*/ 1442322 h 2503280"/>
                  <a:gd name="connsiteX0" fmla="*/ 0 w 1570466"/>
                  <a:gd name="connsiteY0" fmla="*/ 2423574 h 2503280"/>
                  <a:gd name="connsiteX1" fmla="*/ 338266 w 1570466"/>
                  <a:gd name="connsiteY1" fmla="*/ 153373 h 2503280"/>
                  <a:gd name="connsiteX2" fmla="*/ 603882 w 1570466"/>
                  <a:gd name="connsiteY2" fmla="*/ 2500080 h 2503280"/>
                  <a:gd name="connsiteX3" fmla="*/ 814365 w 1570466"/>
                  <a:gd name="connsiteY3" fmla="*/ 172575 h 2503280"/>
                  <a:gd name="connsiteX4" fmla="*/ 1019733 w 1570466"/>
                  <a:gd name="connsiteY4" fmla="*/ 2445876 h 2503280"/>
                  <a:gd name="connsiteX5" fmla="*/ 1181583 w 1570466"/>
                  <a:gd name="connsiteY5" fmla="*/ 159875 h 2503280"/>
                  <a:gd name="connsiteX6" fmla="*/ 1340484 w 1570466"/>
                  <a:gd name="connsiteY6" fmla="*/ 2477779 h 2503280"/>
                  <a:gd name="connsiteX7" fmla="*/ 1471816 w 1570466"/>
                  <a:gd name="connsiteY7" fmla="*/ 172576 h 2503280"/>
                  <a:gd name="connsiteX8" fmla="*/ 1570466 w 1570466"/>
                  <a:gd name="connsiteY8" fmla="*/ 1442322 h 2503280"/>
                  <a:gd name="connsiteX0" fmla="*/ 0 w 1384600"/>
                  <a:gd name="connsiteY0" fmla="*/ 1390904 h 2541067"/>
                  <a:gd name="connsiteX1" fmla="*/ 152400 w 1384600"/>
                  <a:gd name="connsiteY1" fmla="*/ 191160 h 2541067"/>
                  <a:gd name="connsiteX2" fmla="*/ 418016 w 1384600"/>
                  <a:gd name="connsiteY2" fmla="*/ 2537867 h 2541067"/>
                  <a:gd name="connsiteX3" fmla="*/ 628499 w 1384600"/>
                  <a:gd name="connsiteY3" fmla="*/ 210362 h 2541067"/>
                  <a:gd name="connsiteX4" fmla="*/ 833867 w 1384600"/>
                  <a:gd name="connsiteY4" fmla="*/ 2483663 h 2541067"/>
                  <a:gd name="connsiteX5" fmla="*/ 995717 w 1384600"/>
                  <a:gd name="connsiteY5" fmla="*/ 197662 h 2541067"/>
                  <a:gd name="connsiteX6" fmla="*/ 1154618 w 1384600"/>
                  <a:gd name="connsiteY6" fmla="*/ 2515566 h 2541067"/>
                  <a:gd name="connsiteX7" fmla="*/ 1285950 w 1384600"/>
                  <a:gd name="connsiteY7" fmla="*/ 210363 h 2541067"/>
                  <a:gd name="connsiteX8" fmla="*/ 1384600 w 1384600"/>
                  <a:gd name="connsiteY8" fmla="*/ 1480109 h 2541067"/>
                  <a:gd name="connsiteX0" fmla="*/ 0 w 1384600"/>
                  <a:gd name="connsiteY0" fmla="*/ 1390906 h 2541069"/>
                  <a:gd name="connsiteX1" fmla="*/ 152400 w 1384600"/>
                  <a:gd name="connsiteY1" fmla="*/ 191162 h 2541069"/>
                  <a:gd name="connsiteX2" fmla="*/ 418016 w 1384600"/>
                  <a:gd name="connsiteY2" fmla="*/ 2537869 h 2541069"/>
                  <a:gd name="connsiteX3" fmla="*/ 628499 w 1384600"/>
                  <a:gd name="connsiteY3" fmla="*/ 210364 h 2541069"/>
                  <a:gd name="connsiteX4" fmla="*/ 833867 w 1384600"/>
                  <a:gd name="connsiteY4" fmla="*/ 2483665 h 2541069"/>
                  <a:gd name="connsiteX5" fmla="*/ 995717 w 1384600"/>
                  <a:gd name="connsiteY5" fmla="*/ 197664 h 2541069"/>
                  <a:gd name="connsiteX6" fmla="*/ 1154618 w 1384600"/>
                  <a:gd name="connsiteY6" fmla="*/ 2515568 h 2541069"/>
                  <a:gd name="connsiteX7" fmla="*/ 1285950 w 1384600"/>
                  <a:gd name="connsiteY7" fmla="*/ 210365 h 2541069"/>
                  <a:gd name="connsiteX8" fmla="*/ 1384600 w 1384600"/>
                  <a:gd name="connsiteY8" fmla="*/ 1480111 h 2541069"/>
                  <a:gd name="connsiteX0" fmla="*/ 0 w 1384600"/>
                  <a:gd name="connsiteY0" fmla="*/ 1390904 h 2541067"/>
                  <a:gd name="connsiteX1" fmla="*/ 152400 w 1384600"/>
                  <a:gd name="connsiteY1" fmla="*/ 191160 h 2541067"/>
                  <a:gd name="connsiteX2" fmla="*/ 418016 w 1384600"/>
                  <a:gd name="connsiteY2" fmla="*/ 2537867 h 2541067"/>
                  <a:gd name="connsiteX3" fmla="*/ 628499 w 1384600"/>
                  <a:gd name="connsiteY3" fmla="*/ 210362 h 2541067"/>
                  <a:gd name="connsiteX4" fmla="*/ 833867 w 1384600"/>
                  <a:gd name="connsiteY4" fmla="*/ 2483663 h 2541067"/>
                  <a:gd name="connsiteX5" fmla="*/ 995717 w 1384600"/>
                  <a:gd name="connsiteY5" fmla="*/ 197662 h 2541067"/>
                  <a:gd name="connsiteX6" fmla="*/ 1154618 w 1384600"/>
                  <a:gd name="connsiteY6" fmla="*/ 2515566 h 2541067"/>
                  <a:gd name="connsiteX7" fmla="*/ 1285950 w 1384600"/>
                  <a:gd name="connsiteY7" fmla="*/ 210363 h 2541067"/>
                  <a:gd name="connsiteX8" fmla="*/ 1384600 w 1384600"/>
                  <a:gd name="connsiteY8" fmla="*/ 1480109 h 2541067"/>
                  <a:gd name="connsiteX0" fmla="*/ 0 w 1384600"/>
                  <a:gd name="connsiteY0" fmla="*/ 1395350 h 2572195"/>
                  <a:gd name="connsiteX1" fmla="*/ 152400 w 1384600"/>
                  <a:gd name="connsiteY1" fmla="*/ 195606 h 2572195"/>
                  <a:gd name="connsiteX2" fmla="*/ 328955 w 1384600"/>
                  <a:gd name="connsiteY2" fmla="*/ 2568994 h 2572195"/>
                  <a:gd name="connsiteX3" fmla="*/ 628499 w 1384600"/>
                  <a:gd name="connsiteY3" fmla="*/ 214808 h 2572195"/>
                  <a:gd name="connsiteX4" fmla="*/ 833867 w 1384600"/>
                  <a:gd name="connsiteY4" fmla="*/ 2488109 h 2572195"/>
                  <a:gd name="connsiteX5" fmla="*/ 995717 w 1384600"/>
                  <a:gd name="connsiteY5" fmla="*/ 202108 h 2572195"/>
                  <a:gd name="connsiteX6" fmla="*/ 1154618 w 1384600"/>
                  <a:gd name="connsiteY6" fmla="*/ 2520012 h 2572195"/>
                  <a:gd name="connsiteX7" fmla="*/ 1285950 w 1384600"/>
                  <a:gd name="connsiteY7" fmla="*/ 214809 h 2572195"/>
                  <a:gd name="connsiteX8" fmla="*/ 1384600 w 1384600"/>
                  <a:gd name="connsiteY8" fmla="*/ 1484555 h 2572195"/>
                  <a:gd name="connsiteX0" fmla="*/ 0 w 1384600"/>
                  <a:gd name="connsiteY0" fmla="*/ 1395350 h 2572195"/>
                  <a:gd name="connsiteX1" fmla="*/ 152400 w 1384600"/>
                  <a:gd name="connsiteY1" fmla="*/ 195606 h 2572195"/>
                  <a:gd name="connsiteX2" fmla="*/ 328955 w 1384600"/>
                  <a:gd name="connsiteY2" fmla="*/ 2568994 h 2572195"/>
                  <a:gd name="connsiteX3" fmla="*/ 628499 w 1384600"/>
                  <a:gd name="connsiteY3" fmla="*/ 214808 h 2572195"/>
                  <a:gd name="connsiteX4" fmla="*/ 739484 w 1384600"/>
                  <a:gd name="connsiteY4" fmla="*/ 2568994 h 2572195"/>
                  <a:gd name="connsiteX5" fmla="*/ 995717 w 1384600"/>
                  <a:gd name="connsiteY5" fmla="*/ 202108 h 2572195"/>
                  <a:gd name="connsiteX6" fmla="*/ 1154618 w 1384600"/>
                  <a:gd name="connsiteY6" fmla="*/ 2520012 h 2572195"/>
                  <a:gd name="connsiteX7" fmla="*/ 1285950 w 1384600"/>
                  <a:gd name="connsiteY7" fmla="*/ 214809 h 2572195"/>
                  <a:gd name="connsiteX8" fmla="*/ 1384600 w 1384600"/>
                  <a:gd name="connsiteY8" fmla="*/ 1484555 h 2572195"/>
                  <a:gd name="connsiteX0" fmla="*/ 0 w 1384600"/>
                  <a:gd name="connsiteY0" fmla="*/ 1395350 h 2570383"/>
                  <a:gd name="connsiteX1" fmla="*/ 152400 w 1384600"/>
                  <a:gd name="connsiteY1" fmla="*/ 195606 h 2570383"/>
                  <a:gd name="connsiteX2" fmla="*/ 328955 w 1384600"/>
                  <a:gd name="connsiteY2" fmla="*/ 2568994 h 2570383"/>
                  <a:gd name="connsiteX3" fmla="*/ 563543 w 1384600"/>
                  <a:gd name="connsiteY3" fmla="*/ 193767 h 2570383"/>
                  <a:gd name="connsiteX4" fmla="*/ 739484 w 1384600"/>
                  <a:gd name="connsiteY4" fmla="*/ 2568994 h 2570383"/>
                  <a:gd name="connsiteX5" fmla="*/ 995717 w 1384600"/>
                  <a:gd name="connsiteY5" fmla="*/ 202108 h 2570383"/>
                  <a:gd name="connsiteX6" fmla="*/ 1154618 w 1384600"/>
                  <a:gd name="connsiteY6" fmla="*/ 2520012 h 2570383"/>
                  <a:gd name="connsiteX7" fmla="*/ 1285950 w 1384600"/>
                  <a:gd name="connsiteY7" fmla="*/ 214809 h 2570383"/>
                  <a:gd name="connsiteX8" fmla="*/ 1384600 w 1384600"/>
                  <a:gd name="connsiteY8" fmla="*/ 1484555 h 2570383"/>
                  <a:gd name="connsiteX0" fmla="*/ 0 w 1384600"/>
                  <a:gd name="connsiteY0" fmla="*/ 1395350 h 2569300"/>
                  <a:gd name="connsiteX1" fmla="*/ 152400 w 1384600"/>
                  <a:gd name="connsiteY1" fmla="*/ 195606 h 2569300"/>
                  <a:gd name="connsiteX2" fmla="*/ 328955 w 1384600"/>
                  <a:gd name="connsiteY2" fmla="*/ 2568994 h 2569300"/>
                  <a:gd name="connsiteX3" fmla="*/ 563543 w 1384600"/>
                  <a:gd name="connsiteY3" fmla="*/ 193767 h 2569300"/>
                  <a:gd name="connsiteX4" fmla="*/ 739484 w 1384600"/>
                  <a:gd name="connsiteY4" fmla="*/ 2568994 h 2569300"/>
                  <a:gd name="connsiteX5" fmla="*/ 915424 w 1384600"/>
                  <a:gd name="connsiteY5" fmla="*/ 193767 h 2569300"/>
                  <a:gd name="connsiteX6" fmla="*/ 1154618 w 1384600"/>
                  <a:gd name="connsiteY6" fmla="*/ 2520012 h 2569300"/>
                  <a:gd name="connsiteX7" fmla="*/ 1285950 w 1384600"/>
                  <a:gd name="connsiteY7" fmla="*/ 214809 h 2569300"/>
                  <a:gd name="connsiteX8" fmla="*/ 1384600 w 1384600"/>
                  <a:gd name="connsiteY8" fmla="*/ 1484555 h 2569300"/>
                  <a:gd name="connsiteX0" fmla="*/ 0 w 1443247"/>
                  <a:gd name="connsiteY0" fmla="*/ 1395350 h 2569300"/>
                  <a:gd name="connsiteX1" fmla="*/ 152400 w 1443247"/>
                  <a:gd name="connsiteY1" fmla="*/ 195606 h 2569300"/>
                  <a:gd name="connsiteX2" fmla="*/ 328955 w 1443247"/>
                  <a:gd name="connsiteY2" fmla="*/ 2568994 h 2569300"/>
                  <a:gd name="connsiteX3" fmla="*/ 563543 w 1443247"/>
                  <a:gd name="connsiteY3" fmla="*/ 193767 h 2569300"/>
                  <a:gd name="connsiteX4" fmla="*/ 739484 w 1443247"/>
                  <a:gd name="connsiteY4" fmla="*/ 2568994 h 2569300"/>
                  <a:gd name="connsiteX5" fmla="*/ 915424 w 1443247"/>
                  <a:gd name="connsiteY5" fmla="*/ 193767 h 2569300"/>
                  <a:gd name="connsiteX6" fmla="*/ 1154618 w 1443247"/>
                  <a:gd name="connsiteY6" fmla="*/ 2520012 h 2569300"/>
                  <a:gd name="connsiteX7" fmla="*/ 1285950 w 1443247"/>
                  <a:gd name="connsiteY7" fmla="*/ 214809 h 2569300"/>
                  <a:gd name="connsiteX8" fmla="*/ 1443247 w 1443247"/>
                  <a:gd name="connsiteY8" fmla="*/ 1551039 h 256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3247" h="2569300">
                    <a:moveTo>
                      <a:pt x="0" y="1395350"/>
                    </a:moveTo>
                    <a:cubicBezTo>
                      <a:pt x="17395" y="1036931"/>
                      <a:pt x="97574" y="-1"/>
                      <a:pt x="152400" y="195606"/>
                    </a:cubicBezTo>
                    <a:cubicBezTo>
                      <a:pt x="207226" y="391213"/>
                      <a:pt x="260431" y="2569300"/>
                      <a:pt x="328955" y="2568994"/>
                    </a:cubicBezTo>
                    <a:cubicBezTo>
                      <a:pt x="397479" y="2568688"/>
                      <a:pt x="495122" y="193767"/>
                      <a:pt x="563543" y="193767"/>
                    </a:cubicBezTo>
                    <a:cubicBezTo>
                      <a:pt x="631964" y="193767"/>
                      <a:pt x="680837" y="2568994"/>
                      <a:pt x="739484" y="2568994"/>
                    </a:cubicBezTo>
                    <a:cubicBezTo>
                      <a:pt x="798131" y="2568994"/>
                      <a:pt x="846235" y="201931"/>
                      <a:pt x="915424" y="193767"/>
                    </a:cubicBezTo>
                    <a:cubicBezTo>
                      <a:pt x="984613" y="185603"/>
                      <a:pt x="1092864" y="2516505"/>
                      <a:pt x="1154618" y="2520012"/>
                    </a:cubicBezTo>
                    <a:cubicBezTo>
                      <a:pt x="1216372" y="2523519"/>
                      <a:pt x="1237845" y="376304"/>
                      <a:pt x="1285950" y="214809"/>
                    </a:cubicBezTo>
                    <a:cubicBezTo>
                      <a:pt x="1334055" y="53314"/>
                      <a:pt x="1409150" y="1361479"/>
                      <a:pt x="1443247" y="1551039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315" kern="0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158" name="Connecteur droit avec flèche 157"/>
              <p:cNvCxnSpPr/>
              <p:nvPr/>
            </p:nvCxnSpPr>
            <p:spPr>
              <a:xfrm flipV="1">
                <a:off x="1824809" y="5473700"/>
                <a:ext cx="2664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ZoneTexte 158"/>
              <p:cNvSpPr txBox="1"/>
              <p:nvPr/>
            </p:nvSpPr>
            <p:spPr>
              <a:xfrm>
                <a:off x="2930715" y="5455938"/>
                <a:ext cx="574483" cy="58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03344"/>
                <a:r>
                  <a:rPr lang="en-US" sz="2646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τ</a:t>
                </a:r>
              </a:p>
            </p:txBody>
          </p:sp>
          <p:cxnSp>
            <p:nvCxnSpPr>
              <p:cNvPr id="160" name="Connecteur droit 159"/>
              <p:cNvCxnSpPr/>
              <p:nvPr/>
            </p:nvCxnSpPr>
            <p:spPr>
              <a:xfrm rot="16200000" flipH="1">
                <a:off x="3865800" y="4996100"/>
                <a:ext cx="12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/>
              <p:cNvCxnSpPr/>
              <p:nvPr/>
            </p:nvCxnSpPr>
            <p:spPr>
              <a:xfrm rot="16200000" flipH="1">
                <a:off x="4044447" y="4997415"/>
                <a:ext cx="12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161"/>
              <p:cNvCxnSpPr/>
              <p:nvPr/>
            </p:nvCxnSpPr>
            <p:spPr>
              <a:xfrm rot="16200000" flipH="1">
                <a:off x="1211500" y="4996100"/>
                <a:ext cx="12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Rectangle à coins arrondis 162"/>
            <p:cNvSpPr/>
            <p:nvPr/>
          </p:nvSpPr>
          <p:spPr>
            <a:xfrm>
              <a:off x="264456" y="3434297"/>
              <a:ext cx="3721826" cy="1619018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txBody>
            <a:bodyPr lIns="100776" tIns="50388" rIns="100776" bIns="50388" rtlCol="0" anchor="ctr"/>
            <a:lstStyle/>
            <a:p>
              <a:pPr algn="ctr" defTabSz="1053829">
                <a:defRPr/>
              </a:pPr>
              <a:endParaRPr lang="en-US" sz="2315" kern="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164" name="ZoneTexte 163"/>
            <p:cNvSpPr txBox="1"/>
            <p:nvPr/>
          </p:nvSpPr>
          <p:spPr>
            <a:xfrm>
              <a:off x="2399145" y="4675581"/>
              <a:ext cx="1231901" cy="822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3344"/>
              <a:r>
                <a:rPr lang="en-US" sz="2646" b="1">
                  <a:solidFill>
                    <a:schemeClr val="tx1"/>
                  </a:solidFill>
                  <a:ea typeface="MS PGothic" pitchFamily="34" charset="-128"/>
                  <a:cs typeface="Times New Roman"/>
                </a:rPr>
                <a:t>Δϕ</a:t>
              </a:r>
              <a:r>
                <a:rPr lang="en-US" sz="2646" b="1" baseline="-25000">
                  <a:solidFill>
                    <a:schemeClr val="tx1"/>
                  </a:solidFill>
                  <a:ea typeface="MS PGothic" pitchFamily="34" charset="-128"/>
                  <a:cs typeface="Times New Roman"/>
                </a:rPr>
                <a:t>SEED</a:t>
              </a:r>
              <a:endParaRPr lang="en-US" sz="2646" b="1" baseline="-250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sp>
          <p:nvSpPr>
            <p:cNvPr id="165" name="ZoneTexte 164"/>
            <p:cNvSpPr txBox="1"/>
            <p:nvPr/>
          </p:nvSpPr>
          <p:spPr>
            <a:xfrm>
              <a:off x="443346" y="2987569"/>
              <a:ext cx="3263899" cy="32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3344"/>
              <a:r>
                <a:rPr lang="en-US" sz="1400" b="1" dirty="0">
                  <a:solidFill>
                    <a:schemeClr val="tx1"/>
                  </a:solidFill>
                  <a:ea typeface="MS PGothic" pitchFamily="34" charset="-128"/>
                </a:rPr>
                <a:t>Twin seed-e</a:t>
              </a:r>
              <a:r>
                <a:rPr lang="en-US" sz="1400" b="1" baseline="30000" dirty="0">
                  <a:solidFill>
                    <a:schemeClr val="tx1"/>
                  </a:solidFill>
                  <a:ea typeface="MS PGothic" pitchFamily="34" charset="-128"/>
                </a:rPr>
                <a:t>-</a:t>
              </a:r>
              <a:r>
                <a:rPr lang="en-US" sz="1400" b="1" dirty="0">
                  <a:solidFill>
                    <a:schemeClr val="tx1"/>
                  </a:solidFill>
                  <a:ea typeface="MS PGothic" pitchFamily="34" charset="-128"/>
                </a:rPr>
                <a:t> beam interaction</a:t>
              </a:r>
            </a:p>
          </p:txBody>
        </p:sp>
      </p:grpSp>
      <p:cxnSp>
        <p:nvCxnSpPr>
          <p:cNvPr id="104" name="Connecteur droit avec flèche 103"/>
          <p:cNvCxnSpPr/>
          <p:nvPr/>
        </p:nvCxnSpPr>
        <p:spPr>
          <a:xfrm rot="5400000">
            <a:off x="8404841" y="1711749"/>
            <a:ext cx="676042" cy="401731"/>
          </a:xfrm>
          <a:prstGeom prst="straightConnector1">
            <a:avLst/>
          </a:prstGeom>
          <a:ln w="571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600000" scaled="0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0310" y="0"/>
            <a:ext cx="7199797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89" tIns="45644" rIns="91289" bIns="45644" anchor="ctr" anchorCtr="0">
            <a:normAutofit/>
          </a:bodyPr>
          <a:lstStyle/>
          <a:p>
            <a:pPr marL="340747" indent="-340747"/>
            <a:r>
              <a:rPr lang="en-US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Phase-locked FEL pulses </a:t>
            </a:r>
          </a:p>
        </p:txBody>
      </p:sp>
      <p:sp>
        <p:nvSpPr>
          <p:cNvPr id="169" name="Slide Number Placeholder 2"/>
          <p:cNvSpPr>
            <a:spLocks noGrp="1"/>
          </p:cNvSpPr>
          <p:nvPr>
            <p:ph type="sldNum" idx="10"/>
          </p:nvPr>
        </p:nvSpPr>
        <p:spPr>
          <a:xfrm>
            <a:off x="9503894" y="7296149"/>
            <a:ext cx="501597" cy="230188"/>
          </a:xfrm>
        </p:spPr>
        <p:txBody>
          <a:bodyPr/>
          <a:lstStyle/>
          <a:p>
            <a:pPr>
              <a:defRPr/>
            </a:pPr>
            <a:fld id="{E41FDF44-675A-D444-8D1D-81AA39031A46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it-IT">
              <a:solidFill>
                <a:schemeClr val="tx1"/>
              </a:solidFill>
            </a:endParaRPr>
          </a:p>
        </p:txBody>
      </p:sp>
      <p:sp>
        <p:nvSpPr>
          <p:cNvPr id="121" name="Forme libre 120"/>
          <p:cNvSpPr>
            <a:spLocks noChangeAspect="1"/>
          </p:cNvSpPr>
          <p:nvPr/>
        </p:nvSpPr>
        <p:spPr>
          <a:xfrm>
            <a:off x="1971109" y="1090452"/>
            <a:ext cx="333186" cy="431784"/>
          </a:xfrm>
          <a:custGeom>
            <a:avLst/>
            <a:gdLst>
              <a:gd name="connsiteX0" fmla="*/ 0 w 914400"/>
              <a:gd name="connsiteY0" fmla="*/ 609600 h 622300"/>
              <a:gd name="connsiteX1" fmla="*/ 279400 w 914400"/>
              <a:gd name="connsiteY1" fmla="*/ 495300 h 622300"/>
              <a:gd name="connsiteX2" fmla="*/ 495300 w 914400"/>
              <a:gd name="connsiteY2" fmla="*/ 0 h 622300"/>
              <a:gd name="connsiteX3" fmla="*/ 736600 w 914400"/>
              <a:gd name="connsiteY3" fmla="*/ 495300 h 622300"/>
              <a:gd name="connsiteX4" fmla="*/ 914400 w 914400"/>
              <a:gd name="connsiteY4" fmla="*/ 622300 h 622300"/>
              <a:gd name="connsiteX0" fmla="*/ 0 w 879341"/>
              <a:gd name="connsiteY0" fmla="*/ 609600 h 622300"/>
              <a:gd name="connsiteX1" fmla="*/ 244341 w 879341"/>
              <a:gd name="connsiteY1" fmla="*/ 495300 h 622300"/>
              <a:gd name="connsiteX2" fmla="*/ 460241 w 879341"/>
              <a:gd name="connsiteY2" fmla="*/ 0 h 622300"/>
              <a:gd name="connsiteX3" fmla="*/ 701541 w 879341"/>
              <a:gd name="connsiteY3" fmla="*/ 495300 h 622300"/>
              <a:gd name="connsiteX4" fmla="*/ 879341 w 879341"/>
              <a:gd name="connsiteY4" fmla="*/ 622300 h 622300"/>
              <a:gd name="connsiteX0" fmla="*/ 0 w 837270"/>
              <a:gd name="connsiteY0" fmla="*/ 618238 h 622300"/>
              <a:gd name="connsiteX1" fmla="*/ 202270 w 837270"/>
              <a:gd name="connsiteY1" fmla="*/ 495300 h 622300"/>
              <a:gd name="connsiteX2" fmla="*/ 418170 w 837270"/>
              <a:gd name="connsiteY2" fmla="*/ 0 h 622300"/>
              <a:gd name="connsiteX3" fmla="*/ 659470 w 837270"/>
              <a:gd name="connsiteY3" fmla="*/ 495300 h 622300"/>
              <a:gd name="connsiteX4" fmla="*/ 837270 w 837270"/>
              <a:gd name="connsiteY4" fmla="*/ 622300 h 622300"/>
              <a:gd name="connsiteX0" fmla="*/ 0 w 816235"/>
              <a:gd name="connsiteY0" fmla="*/ 609599 h 622300"/>
              <a:gd name="connsiteX1" fmla="*/ 181235 w 816235"/>
              <a:gd name="connsiteY1" fmla="*/ 495300 h 622300"/>
              <a:gd name="connsiteX2" fmla="*/ 397135 w 816235"/>
              <a:gd name="connsiteY2" fmla="*/ 0 h 622300"/>
              <a:gd name="connsiteX3" fmla="*/ 638435 w 816235"/>
              <a:gd name="connsiteY3" fmla="*/ 495300 h 622300"/>
              <a:gd name="connsiteX4" fmla="*/ 816235 w 816235"/>
              <a:gd name="connsiteY4" fmla="*/ 622300 h 622300"/>
              <a:gd name="connsiteX0" fmla="*/ 0 w 809223"/>
              <a:gd name="connsiteY0" fmla="*/ 609599 h 613661"/>
              <a:gd name="connsiteX1" fmla="*/ 181235 w 809223"/>
              <a:gd name="connsiteY1" fmla="*/ 495300 h 613661"/>
              <a:gd name="connsiteX2" fmla="*/ 397135 w 809223"/>
              <a:gd name="connsiteY2" fmla="*/ 0 h 613661"/>
              <a:gd name="connsiteX3" fmla="*/ 638435 w 809223"/>
              <a:gd name="connsiteY3" fmla="*/ 495300 h 613661"/>
              <a:gd name="connsiteX4" fmla="*/ 809223 w 809223"/>
              <a:gd name="connsiteY4" fmla="*/ 613661 h 61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223" h="613661">
                <a:moveTo>
                  <a:pt x="0" y="609599"/>
                </a:moveTo>
                <a:cubicBezTo>
                  <a:pt x="98425" y="603249"/>
                  <a:pt x="115046" y="596900"/>
                  <a:pt x="181235" y="495300"/>
                </a:cubicBezTo>
                <a:cubicBezTo>
                  <a:pt x="247424" y="393700"/>
                  <a:pt x="320935" y="0"/>
                  <a:pt x="397135" y="0"/>
                </a:cubicBezTo>
                <a:cubicBezTo>
                  <a:pt x="473335" y="0"/>
                  <a:pt x="568585" y="391583"/>
                  <a:pt x="638435" y="495300"/>
                </a:cubicBezTo>
                <a:cubicBezTo>
                  <a:pt x="708285" y="599017"/>
                  <a:pt x="755248" y="602019"/>
                  <a:pt x="809223" y="613661"/>
                </a:cubicBezTo>
              </a:path>
            </a:pathLst>
          </a:custGeom>
          <a:solidFill>
            <a:srgbClr val="FF0000">
              <a:alpha val="6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44" tIns="50324" rIns="100644" bIns="50324" rtlCol="0" anchor="ctr"/>
          <a:lstStyle/>
          <a:p>
            <a:pPr algn="ctr" defTabSz="1053829"/>
            <a:endParaRPr lang="en-US" sz="2205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 bwMode="auto">
          <a:xfrm>
            <a:off x="529" y="2411697"/>
            <a:ext cx="4175778" cy="2093107"/>
          </a:xfrm>
          <a:prstGeom prst="frame">
            <a:avLst>
              <a:gd name="adj1" fmla="val 2126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26" tIns="45663" rIns="91326" bIns="45663" numCol="1" rtlCol="0" anchor="t" anchorCtr="0" compatLnSpc="1">
            <a:prstTxWarp prst="textNoShape">
              <a:avLst/>
            </a:prstTxWarp>
          </a:bodyPr>
          <a:lstStyle/>
          <a:p>
            <a:pPr defTabSz="448703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2425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248306" y="2411685"/>
            <a:ext cx="3456022" cy="2088232"/>
          </a:xfrm>
          <a:prstGeom prst="rect">
            <a:avLst/>
          </a:prstGeom>
          <a:solidFill>
            <a:srgbClr val="BF18C8">
              <a:alpha val="18000"/>
            </a:srgbClr>
          </a:solidFill>
          <a:ln w="57150" cap="flat" cmpd="sng" algn="ctr">
            <a:solidFill>
              <a:srgbClr val="BF18C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316" tIns="45659" rIns="91316" bIns="45659" numCol="1" rtlCol="0" anchor="t" anchorCtr="0" compatLnSpc="1">
            <a:prstTxWarp prst="textNoShape">
              <a:avLst/>
            </a:prstTxWarp>
          </a:bodyPr>
          <a:lstStyle/>
          <a:p>
            <a:pPr defTabSz="448656"/>
            <a:endParaRPr lang="en-US" sz="2646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71" name="Picture 170" descr="interferenz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t="5902" r="9038" b="2206"/>
          <a:stretch/>
        </p:blipFill>
        <p:spPr>
          <a:xfrm>
            <a:off x="4320321" y="2483705"/>
            <a:ext cx="3320771" cy="1944215"/>
          </a:xfrm>
          <a:prstGeom prst="rect">
            <a:avLst/>
          </a:prstGeom>
        </p:spPr>
      </p:pic>
      <p:grpSp>
        <p:nvGrpSpPr>
          <p:cNvPr id="172" name="Group 171"/>
          <p:cNvGrpSpPr/>
          <p:nvPr/>
        </p:nvGrpSpPr>
        <p:grpSpPr>
          <a:xfrm>
            <a:off x="5308660" y="2468012"/>
            <a:ext cx="1444423" cy="1790165"/>
            <a:chOff x="7416576" y="1532359"/>
            <a:chExt cx="1656184" cy="1918758"/>
          </a:xfrm>
        </p:grpSpPr>
        <p:cxnSp>
          <p:nvCxnSpPr>
            <p:cNvPr id="173" name="Straight Arrow Connector 172"/>
            <p:cNvCxnSpPr/>
            <p:nvPr/>
          </p:nvCxnSpPr>
          <p:spPr bwMode="auto">
            <a:xfrm>
              <a:off x="7416576" y="3347789"/>
              <a:ext cx="1656184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4" name="TextBox 173"/>
            <p:cNvSpPr txBox="1"/>
            <p:nvPr/>
          </p:nvSpPr>
          <p:spPr>
            <a:xfrm>
              <a:off x="7920632" y="2915741"/>
              <a:ext cx="674265" cy="53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6" dirty="0" err="1">
                  <a:solidFill>
                    <a:schemeClr val="tx1"/>
                  </a:solidFill>
                  <a:latin typeface="Symbol" charset="2"/>
                  <a:cs typeface="Symbol" charset="2"/>
                </a:rPr>
                <a:t>Df</a:t>
              </a:r>
              <a:endParaRPr lang="en-US" sz="2646" dirty="0">
                <a:solidFill>
                  <a:schemeClr val="tx1"/>
                </a:solidFill>
                <a:latin typeface="Symbol" charset="2"/>
                <a:cs typeface="Symbol" charset="2"/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>
              <a:off x="7488584" y="1691605"/>
              <a:ext cx="1584176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6" name="TextBox 175"/>
            <p:cNvSpPr txBox="1"/>
            <p:nvPr/>
          </p:nvSpPr>
          <p:spPr>
            <a:xfrm>
              <a:off x="7992641" y="1532359"/>
              <a:ext cx="576065" cy="53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46" dirty="0">
                  <a:solidFill>
                    <a:schemeClr val="tx1"/>
                  </a:solidFill>
                  <a:latin typeface="Symbol" charset="2"/>
                  <a:cs typeface="Symbol" charset="2"/>
                </a:rPr>
                <a:t>t</a:t>
              </a:r>
              <a:endParaRPr lang="en-US" sz="2646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77" name="Picture 176"/>
          <p:cNvPicPr>
            <a:picLocks noChangeAspect="1"/>
          </p:cNvPicPr>
          <p:nvPr/>
        </p:nvPicPr>
        <p:blipFill rotWithShape="1">
          <a:blip r:embed="rId5"/>
          <a:srcRect l="73762"/>
          <a:stretch/>
        </p:blipFill>
        <p:spPr>
          <a:xfrm>
            <a:off x="7992330" y="2483705"/>
            <a:ext cx="1925411" cy="1944215"/>
          </a:xfrm>
          <a:prstGeom prst="rect">
            <a:avLst/>
          </a:prstGeom>
        </p:spPr>
      </p:pic>
      <p:cxnSp>
        <p:nvCxnSpPr>
          <p:cNvPr id="179" name="Connecteur droit avec flèche 125"/>
          <p:cNvCxnSpPr/>
          <p:nvPr/>
        </p:nvCxnSpPr>
        <p:spPr>
          <a:xfrm flipH="1">
            <a:off x="7488340" y="1547602"/>
            <a:ext cx="554260" cy="776103"/>
          </a:xfrm>
          <a:prstGeom prst="straightConnector1">
            <a:avLst/>
          </a:prstGeom>
          <a:noFill/>
          <a:ln w="38100" cap="flat" cmpd="sng" algn="ctr">
            <a:solidFill>
              <a:srgbClr val="BF18C8"/>
            </a:solidFill>
            <a:prstDash val="solid"/>
            <a:tailEnd type="arrow"/>
          </a:ln>
          <a:effectLst/>
        </p:spPr>
      </p:cxnSp>
      <p:sp>
        <p:nvSpPr>
          <p:cNvPr id="180" name="TextBox 179"/>
          <p:cNvSpPr txBox="1"/>
          <p:nvPr/>
        </p:nvSpPr>
        <p:spPr>
          <a:xfrm>
            <a:off x="8280334" y="2620545"/>
            <a:ext cx="432003" cy="312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26" tIns="45663" rIns="91326" bIns="45663" rtlCol="0">
            <a:spAutoFit/>
          </a:bodyPr>
          <a:lstStyle/>
          <a:p>
            <a:r>
              <a:rPr lang="en-US" sz="1433" dirty="0">
                <a:solidFill>
                  <a:schemeClr val="tx1"/>
                </a:solidFill>
                <a:latin typeface="Symbol" charset="2"/>
                <a:cs typeface="Symbol" charset="2"/>
              </a:rPr>
              <a:t>1/t</a:t>
            </a:r>
            <a:endParaRPr lang="en-US" sz="1433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81" name="Straight Arrow Connector 180"/>
          <p:cNvCxnSpPr/>
          <p:nvPr/>
        </p:nvCxnSpPr>
        <p:spPr bwMode="auto">
          <a:xfrm>
            <a:off x="8784334" y="3347788"/>
            <a:ext cx="28800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2" name="Connecteur droit avec flèche 125"/>
          <p:cNvCxnSpPr>
            <a:stCxn id="180" idx="2"/>
          </p:cNvCxnSpPr>
          <p:nvPr/>
        </p:nvCxnSpPr>
        <p:spPr>
          <a:xfrm>
            <a:off x="8496336" y="2933272"/>
            <a:ext cx="359998" cy="342509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188" name="TextBox 187"/>
          <p:cNvSpPr txBox="1"/>
          <p:nvPr/>
        </p:nvSpPr>
        <p:spPr>
          <a:xfrm>
            <a:off x="9432340" y="3124601"/>
            <a:ext cx="432003" cy="312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26" tIns="45663" rIns="91326" bIns="45663" rtlCol="0">
            <a:spAutoFit/>
          </a:bodyPr>
          <a:lstStyle/>
          <a:p>
            <a:r>
              <a:rPr lang="en-US" sz="1433" dirty="0">
                <a:solidFill>
                  <a:schemeClr val="tx1"/>
                </a:solidFill>
                <a:latin typeface="Symbol" charset="2"/>
                <a:cs typeface="Symbol" charset="2"/>
              </a:rPr>
              <a:t>DF</a:t>
            </a:r>
            <a:endParaRPr lang="en-US" sz="1433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89" name="Connecteur droit avec flèche 125"/>
          <p:cNvCxnSpPr>
            <a:stCxn id="188" idx="2"/>
          </p:cNvCxnSpPr>
          <p:nvPr/>
        </p:nvCxnSpPr>
        <p:spPr>
          <a:xfrm flipH="1">
            <a:off x="9216346" y="3437328"/>
            <a:ext cx="431996" cy="551369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pic>
        <p:nvPicPr>
          <p:cNvPr id="190" name="Picture 189"/>
          <p:cNvPicPr>
            <a:picLocks noChangeAspect="1"/>
          </p:cNvPicPr>
          <p:nvPr/>
        </p:nvPicPr>
        <p:blipFill rotWithShape="1">
          <a:blip r:embed="rId5"/>
          <a:srcRect l="36341" r="26264"/>
          <a:stretch/>
        </p:blipFill>
        <p:spPr>
          <a:xfrm>
            <a:off x="6336320" y="4571927"/>
            <a:ext cx="3684697" cy="2753714"/>
          </a:xfrm>
          <a:prstGeom prst="rect">
            <a:avLst/>
          </a:prstGeom>
        </p:spPr>
      </p:pic>
      <p:sp>
        <p:nvSpPr>
          <p:cNvPr id="191" name="TextBox 190"/>
          <p:cNvSpPr txBox="1"/>
          <p:nvPr/>
        </p:nvSpPr>
        <p:spPr>
          <a:xfrm>
            <a:off x="72295" y="4642684"/>
            <a:ext cx="6333324" cy="1420202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1"/>
                </a:solidFill>
              </a:rPr>
              <a:t>With two seed</a:t>
            </a:r>
            <a:r>
              <a:rPr lang="en-US" sz="2000" dirty="0">
                <a:solidFill>
                  <a:schemeClr val="tx1"/>
                </a:solidFill>
              </a:rPr>
              <a:t> lasers one can control and change the </a:t>
            </a:r>
            <a:r>
              <a:rPr lang="en-US" sz="2000" b="1" dirty="0">
                <a:solidFill>
                  <a:schemeClr val="tx1"/>
                </a:solidFill>
              </a:rPr>
              <a:t>relative time </a:t>
            </a:r>
            <a:r>
              <a:rPr lang="en-US" sz="2000" dirty="0">
                <a:solidFill>
                  <a:schemeClr val="tx1"/>
                </a:solidFill>
              </a:rPr>
              <a:t>between </a:t>
            </a:r>
            <a:r>
              <a:rPr lang="en-US" sz="2000" b="1" dirty="0">
                <a:solidFill>
                  <a:schemeClr val="tx1"/>
                </a:solidFill>
              </a:rPr>
              <a:t>two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FEL</a:t>
            </a:r>
            <a:r>
              <a:rPr lang="en-US" sz="2000" dirty="0">
                <a:solidFill>
                  <a:schemeClr val="tx1"/>
                </a:solidFill>
              </a:rPr>
              <a:t> pulses. For coherent pulses, a fine tuning allows to </a:t>
            </a:r>
            <a:r>
              <a:rPr lang="en-US" sz="2000" b="1" dirty="0">
                <a:solidFill>
                  <a:schemeClr val="tx1"/>
                </a:solidFill>
              </a:rPr>
              <a:t>control</a:t>
            </a:r>
            <a:r>
              <a:rPr lang="en-US" sz="2000" dirty="0">
                <a:solidFill>
                  <a:schemeClr val="tx1"/>
                </a:solidFill>
              </a:rPr>
              <a:t> the </a:t>
            </a:r>
            <a:r>
              <a:rPr lang="en-US" sz="2000" b="1" dirty="0">
                <a:solidFill>
                  <a:schemeClr val="tx1"/>
                </a:solidFill>
              </a:rPr>
              <a:t>relative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phase</a:t>
            </a:r>
            <a:r>
              <a:rPr lang="en-US" sz="2000" dirty="0">
                <a:solidFill>
                  <a:schemeClr val="tx1"/>
                </a:solidFill>
              </a:rPr>
              <a:t> between the two </a:t>
            </a:r>
            <a:r>
              <a:rPr lang="en-US" sz="2000" b="1" dirty="0">
                <a:solidFill>
                  <a:schemeClr val="tx1"/>
                </a:solidFill>
              </a:rPr>
              <a:t>FEL pulses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72069" y="6207805"/>
            <a:ext cx="6336254" cy="707763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Interference</a:t>
            </a:r>
            <a:r>
              <a:rPr lang="en-US" sz="2000" dirty="0">
                <a:solidFill>
                  <a:schemeClr val="tx1"/>
                </a:solidFill>
              </a:rPr>
              <a:t> between two </a:t>
            </a:r>
            <a:r>
              <a:rPr lang="en-US" sz="2000" b="1" dirty="0">
                <a:solidFill>
                  <a:schemeClr val="tx1"/>
                </a:solidFill>
              </a:rPr>
              <a:t>coherent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b="1" dirty="0">
                <a:solidFill>
                  <a:schemeClr val="tx1"/>
                </a:solidFill>
              </a:rPr>
              <a:t>phase-locked </a:t>
            </a:r>
            <a:r>
              <a:rPr lang="en-US" sz="2000" dirty="0">
                <a:solidFill>
                  <a:schemeClr val="tx1"/>
                </a:solidFill>
              </a:rPr>
              <a:t>pulses is evident in the spectral domain. 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30" y="6986778"/>
            <a:ext cx="4608029" cy="278864"/>
          </a:xfrm>
          <a:prstGeom prst="rect">
            <a:avLst/>
          </a:prstGeom>
          <a:noFill/>
        </p:spPr>
        <p:txBody>
          <a:bodyPr wrap="square" lIns="91316" tIns="45659" rIns="91316" bIns="45659" rtlCol="0">
            <a:spAutoFit/>
          </a:bodyPr>
          <a:lstStyle/>
          <a:p>
            <a:r>
              <a:rPr lang="en-US" sz="1213" dirty="0">
                <a:solidFill>
                  <a:srgbClr val="1067EA"/>
                </a:solidFill>
              </a:rPr>
              <a:t>D. Gauthier et al., </a:t>
            </a:r>
            <a:r>
              <a:rPr lang="hu-HU" sz="1213" dirty="0">
                <a:solidFill>
                  <a:srgbClr val="1067EA"/>
                </a:solidFill>
              </a:rPr>
              <a:t>Phys. Rev. Lett. </a:t>
            </a:r>
            <a:r>
              <a:rPr lang="hu-HU" sz="1213" b="1" dirty="0">
                <a:solidFill>
                  <a:srgbClr val="1067EA"/>
                </a:solidFill>
              </a:rPr>
              <a:t>116</a:t>
            </a:r>
            <a:r>
              <a:rPr lang="hu-HU" sz="1213" dirty="0">
                <a:solidFill>
                  <a:srgbClr val="1067EA"/>
                </a:solidFill>
              </a:rPr>
              <a:t>, 024801 (2016) </a:t>
            </a:r>
            <a:endParaRPr lang="en-US" sz="1213" dirty="0">
              <a:solidFill>
                <a:srgbClr val="1067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1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e 150"/>
          <p:cNvGrpSpPr/>
          <p:nvPr/>
        </p:nvGrpSpPr>
        <p:grpSpPr>
          <a:xfrm>
            <a:off x="529" y="1755646"/>
            <a:ext cx="6069793" cy="3556974"/>
            <a:chOff x="4192701" y="3759093"/>
            <a:chExt cx="4479097" cy="2515872"/>
          </a:xfrm>
        </p:grpSpPr>
        <p:pic>
          <p:nvPicPr>
            <p:cNvPr id="143" name="Picture 7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4198"/>
            <a:stretch/>
          </p:blipFill>
          <p:spPr bwMode="auto">
            <a:xfrm>
              <a:off x="4192701" y="3759093"/>
              <a:ext cx="4479097" cy="251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7" name="ZoneTexte 166"/>
            <p:cNvSpPr txBox="1"/>
            <p:nvPr/>
          </p:nvSpPr>
          <p:spPr>
            <a:xfrm>
              <a:off x="6114024" y="6125665"/>
              <a:ext cx="1160295" cy="1493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 defTabSz="503344">
                <a:lnSpc>
                  <a:spcPct val="50000"/>
                </a:lnSpc>
              </a:pPr>
              <a:r>
                <a:rPr lang="en-US" sz="1543" b="1" dirty="0" err="1">
                  <a:solidFill>
                    <a:srgbClr val="000000"/>
                  </a:solidFill>
                  <a:ea typeface="MS PGothic" pitchFamily="34" charset="-128"/>
                  <a:cs typeface="Times New Roman"/>
                </a:rPr>
                <a:t>Δϕ</a:t>
              </a:r>
              <a:r>
                <a:rPr lang="en-US" sz="1543" b="1" baseline="-25000" dirty="0" err="1">
                  <a:solidFill>
                    <a:srgbClr val="000000"/>
                  </a:solidFill>
                  <a:ea typeface="MS PGothic" pitchFamily="34" charset="-128"/>
                  <a:cs typeface="Times New Roman"/>
                </a:rPr>
                <a:t>SEED</a:t>
              </a:r>
              <a:r>
                <a:rPr lang="en-US" sz="1543" b="1" baseline="-25000" dirty="0">
                  <a:solidFill>
                    <a:srgbClr val="000000"/>
                  </a:solidFill>
                  <a:ea typeface="MS PGothic" pitchFamily="34" charset="-128"/>
                  <a:cs typeface="Times New Roman"/>
                </a:rPr>
                <a:t> </a:t>
              </a:r>
              <a:r>
                <a:rPr lang="en-US" sz="1543" dirty="0">
                  <a:solidFill>
                    <a:srgbClr val="000000"/>
                  </a:solidFill>
                  <a:ea typeface="MS PGothic" pitchFamily="34" charset="-128"/>
                  <a:cs typeface="Times New Roman"/>
                </a:rPr>
                <a:t>(</a:t>
              </a:r>
              <a:r>
                <a:rPr lang="en-US" sz="1543" dirty="0" err="1">
                  <a:solidFill>
                    <a:srgbClr val="000000"/>
                  </a:solidFill>
                  <a:ea typeface="MS PGothic" pitchFamily="34" charset="-128"/>
                  <a:cs typeface="Times New Roman"/>
                </a:rPr>
                <a:t>a.u</a:t>
              </a:r>
              <a:r>
                <a:rPr lang="en-US" sz="1543" dirty="0">
                  <a:solidFill>
                    <a:srgbClr val="000000"/>
                  </a:solidFill>
                  <a:ea typeface="MS PGothic" pitchFamily="34" charset="-128"/>
                  <a:cs typeface="Times New Roman"/>
                </a:rPr>
                <a:t>.)</a:t>
              </a:r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5903521" y="3869218"/>
              <a:ext cx="1495308" cy="2176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03344"/>
              <a:r>
                <a:rPr lang="en-US" sz="1400" dirty="0" err="1">
                  <a:solidFill>
                    <a:srgbClr val="000000"/>
                  </a:solidFill>
                  <a:ea typeface="MS PGothic" pitchFamily="34" charset="-128"/>
                </a:rPr>
                <a:t>Interferogram</a:t>
              </a:r>
              <a:endParaRPr lang="en-US" sz="14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535" y="1043535"/>
            <a:ext cx="10079566" cy="747984"/>
          </a:xfrm>
          <a:prstGeom prst="rect">
            <a:avLst/>
          </a:prstGeom>
        </p:spPr>
        <p:txBody>
          <a:bodyPr wrap="square" lIns="100663" tIns="50335" rIns="100663" bIns="50335">
            <a:spAutoFit/>
          </a:bodyPr>
          <a:lstStyle/>
          <a:p>
            <a:pPr defTabSz="503344"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  <a:cs typeface="Times New Roman"/>
              </a:rPr>
              <a:t>Relative </a:t>
            </a:r>
            <a:r>
              <a:rPr lang="en-US" sz="2000" b="1" dirty="0">
                <a:solidFill>
                  <a:srgbClr val="000000"/>
                </a:solidFill>
                <a:ea typeface="MS PGothic" pitchFamily="34" charset="-128"/>
                <a:cs typeface="Times New Roman"/>
              </a:rPr>
              <a:t>phase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  <a:cs typeface="Times New Roman"/>
              </a:rPr>
              <a:t> between the </a:t>
            </a:r>
            <a:r>
              <a:rPr lang="en-US" sz="2000" b="1" dirty="0">
                <a:solidFill>
                  <a:srgbClr val="000000"/>
                </a:solidFill>
                <a:ea typeface="MS PGothic" pitchFamily="34" charset="-128"/>
                <a:cs typeface="Times New Roman"/>
              </a:rPr>
              <a:t>seed pulses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  <a:cs typeface="Times New Roman"/>
              </a:rPr>
              <a:t> with 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  <a:cs typeface="Times New Roman"/>
              </a:rPr>
              <a:t>changed with </a:t>
            </a:r>
            <a:r>
              <a:rPr lang="en-US" sz="2000" b="1" dirty="0" err="1">
                <a:solidFill>
                  <a:srgbClr val="000000"/>
                </a:solidFill>
                <a:ea typeface="MS PGothic" pitchFamily="34" charset="-128"/>
                <a:cs typeface="Times New Roman"/>
              </a:rPr>
              <a:t>Δϕ</a:t>
            </a:r>
            <a:r>
              <a:rPr lang="en-US" sz="2000" b="1" baseline="-25000" dirty="0" err="1">
                <a:solidFill>
                  <a:srgbClr val="000000"/>
                </a:solidFill>
                <a:ea typeface="MS PGothic" pitchFamily="34" charset="-128"/>
                <a:cs typeface="Times New Roman"/>
              </a:rPr>
              <a:t>seed</a:t>
            </a: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~ 12</a:t>
            </a:r>
            <a:r>
              <a:rPr lang="en-US" sz="2000" b="1" baseline="30000" dirty="0">
                <a:solidFill>
                  <a:srgbClr val="000000"/>
                </a:solidFill>
                <a:ea typeface="MS PGothic" pitchFamily="34" charset="-128"/>
              </a:rPr>
              <a:t>o</a:t>
            </a: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@260nm</a:t>
            </a:r>
          </a:p>
          <a:p>
            <a:pPr defTabSz="503344"/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corresponding to changes of 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phase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 between </a:t>
            </a: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FEL pulses 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by</a:t>
            </a: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a typeface="MS PGothic" pitchFamily="34" charset="-128"/>
                <a:cs typeface="Times New Roman"/>
              </a:rPr>
              <a:t>Δϕ</a:t>
            </a:r>
            <a:r>
              <a:rPr lang="en-US" sz="2000" b="1" baseline="-25000" dirty="0" err="1">
                <a:solidFill>
                  <a:srgbClr val="000000"/>
                </a:solidFill>
                <a:ea typeface="MS PGothic" pitchFamily="34" charset="-128"/>
                <a:cs typeface="Times New Roman"/>
              </a:rPr>
              <a:t>FEL</a:t>
            </a: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~ 60</a:t>
            </a:r>
            <a:r>
              <a:rPr lang="en-US" sz="2000" b="1" baseline="30000" dirty="0">
                <a:solidFill>
                  <a:srgbClr val="000000"/>
                </a:solidFill>
                <a:ea typeface="MS PGothic" pitchFamily="34" charset="-128"/>
              </a:rPr>
              <a:t>o</a:t>
            </a: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@52nm</a:t>
            </a:r>
          </a:p>
        </p:txBody>
      </p:sp>
      <p:grpSp>
        <p:nvGrpSpPr>
          <p:cNvPr id="152" name="Groupe 151"/>
          <p:cNvGrpSpPr/>
          <p:nvPr/>
        </p:nvGrpSpPr>
        <p:grpSpPr>
          <a:xfrm>
            <a:off x="5838285" y="3513850"/>
            <a:ext cx="4251182" cy="2821699"/>
            <a:chOff x="7168265" y="4808483"/>
            <a:chExt cx="1930997" cy="1349096"/>
          </a:xfrm>
        </p:grpSpPr>
        <p:pic>
          <p:nvPicPr>
            <p:cNvPr id="141" name="Picture 6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1455" r="2264"/>
            <a:stretch/>
          </p:blipFill>
          <p:spPr bwMode="auto">
            <a:xfrm>
              <a:off x="7168265" y="4808483"/>
              <a:ext cx="1930997" cy="1349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3" name="ZoneTexte 182"/>
            <p:cNvSpPr txBox="1"/>
            <p:nvPr/>
          </p:nvSpPr>
          <p:spPr>
            <a:xfrm>
              <a:off x="7311831" y="6023035"/>
              <a:ext cx="1783177" cy="133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503344"/>
              <a:r>
                <a:rPr lang="en-US" sz="1213" dirty="0">
                  <a:solidFill>
                    <a:srgbClr val="000000"/>
                  </a:solidFill>
                  <a:ea typeface="MS PGothic" pitchFamily="34" charset="-128"/>
                </a:rPr>
                <a:t>Zoom of the central part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0310" y="0"/>
            <a:ext cx="7199797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89" tIns="45644" rIns="91289" bIns="45644" anchor="ctr" anchorCtr="0">
            <a:normAutofit/>
          </a:bodyPr>
          <a:lstStyle/>
          <a:p>
            <a:pPr marL="340747" indent="-340747"/>
            <a:r>
              <a:rPr lang="en-US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FEL phase-locking control</a:t>
            </a:r>
          </a:p>
        </p:txBody>
      </p:sp>
      <p:sp>
        <p:nvSpPr>
          <p:cNvPr id="169" name="Slide Number Placeholder 2"/>
          <p:cNvSpPr>
            <a:spLocks noGrp="1"/>
          </p:cNvSpPr>
          <p:nvPr>
            <p:ph type="sldNum" idx="10"/>
          </p:nvPr>
        </p:nvSpPr>
        <p:spPr>
          <a:xfrm>
            <a:off x="9503894" y="7296149"/>
            <a:ext cx="501597" cy="230188"/>
          </a:xfrm>
        </p:spPr>
        <p:txBody>
          <a:bodyPr/>
          <a:lstStyle/>
          <a:p>
            <a:pPr>
              <a:defRPr/>
            </a:pPr>
            <a:fld id="{E41FDF44-675A-D444-8D1D-81AA39031A46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cxnSp>
        <p:nvCxnSpPr>
          <p:cNvPr id="118" name="Straight Connector 117"/>
          <p:cNvCxnSpPr/>
          <p:nvPr/>
        </p:nvCxnSpPr>
        <p:spPr bwMode="auto">
          <a:xfrm>
            <a:off x="2304532" y="2907783"/>
            <a:ext cx="1872736" cy="136951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BF1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1" name="Straight Connector 170"/>
          <p:cNvCxnSpPr/>
          <p:nvPr/>
        </p:nvCxnSpPr>
        <p:spPr bwMode="auto">
          <a:xfrm>
            <a:off x="2736538" y="2907783"/>
            <a:ext cx="1573098" cy="114125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BF1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2" name="ZoneTexte 143"/>
          <p:cNvSpPr txBox="1"/>
          <p:nvPr/>
        </p:nvSpPr>
        <p:spPr>
          <a:xfrm>
            <a:off x="4032544" y="4203928"/>
            <a:ext cx="1423278" cy="369217"/>
          </a:xfrm>
          <a:prstGeom prst="rect">
            <a:avLst/>
          </a:prstGeom>
          <a:noFill/>
        </p:spPr>
        <p:txBody>
          <a:bodyPr wrap="square" lIns="91326" tIns="45663" rIns="91326" bIns="45663" rtlCol="0">
            <a:spAutoFit/>
          </a:bodyPr>
          <a:lstStyle/>
          <a:p>
            <a:pPr algn="ctr" defTabSz="503344"/>
            <a:r>
              <a:rPr lang="en-US" sz="1800" dirty="0">
                <a:solidFill>
                  <a:srgbClr val="BF18C8"/>
                </a:solidFill>
                <a:latin typeface="Symbol" charset="2"/>
                <a:ea typeface="MS PGothic" pitchFamily="34" charset="-128"/>
                <a:cs typeface="Symbol" charset="2"/>
              </a:rPr>
              <a:t>DF</a:t>
            </a:r>
            <a:r>
              <a:rPr lang="en-US" sz="1800" baseline="-25000" dirty="0">
                <a:solidFill>
                  <a:srgbClr val="BF18C8"/>
                </a:solidFill>
                <a:latin typeface="+mn-lt"/>
                <a:ea typeface="MS PGothic" pitchFamily="34" charset="-128"/>
                <a:cs typeface="Symbol" charset="2"/>
              </a:rPr>
              <a:t>FEL</a:t>
            </a:r>
            <a:r>
              <a:rPr lang="en-US" sz="1800" dirty="0">
                <a:solidFill>
                  <a:srgbClr val="BF18C8"/>
                </a:solidFill>
                <a:latin typeface="Symbol" charset="2"/>
                <a:ea typeface="MS PGothic" pitchFamily="34" charset="-128"/>
                <a:cs typeface="Symbol" charset="2"/>
              </a:rPr>
              <a:t> = 2p</a:t>
            </a:r>
          </a:p>
        </p:txBody>
      </p:sp>
      <p:cxnSp>
        <p:nvCxnSpPr>
          <p:cNvPr id="173" name="Straight Connector 172"/>
          <p:cNvCxnSpPr/>
          <p:nvPr/>
        </p:nvCxnSpPr>
        <p:spPr bwMode="auto">
          <a:xfrm>
            <a:off x="6308336" y="4592038"/>
            <a:ext cx="3482518" cy="129797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BF1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" name="Straight Connector 173"/>
          <p:cNvCxnSpPr/>
          <p:nvPr/>
        </p:nvCxnSpPr>
        <p:spPr bwMode="auto">
          <a:xfrm>
            <a:off x="6812339" y="3871956"/>
            <a:ext cx="3165925" cy="122965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BF18C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1" name="Rectangle 180"/>
          <p:cNvSpPr/>
          <p:nvPr/>
        </p:nvSpPr>
        <p:spPr>
          <a:xfrm>
            <a:off x="6202263" y="2195742"/>
            <a:ext cx="3723840" cy="717206"/>
          </a:xfrm>
          <a:prstGeom prst="rect">
            <a:avLst/>
          </a:prstGeom>
        </p:spPr>
        <p:txBody>
          <a:bodyPr wrap="square" lIns="100663" tIns="50335" rIns="100663" bIns="50335">
            <a:spAutoFit/>
          </a:bodyPr>
          <a:lstStyle/>
          <a:p>
            <a:pPr defTabSz="503344"/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This correspond to </a:t>
            </a:r>
            <a:r>
              <a:rPr lang="en-US" sz="2000" b="1" dirty="0">
                <a:solidFill>
                  <a:srgbClr val="000000"/>
                </a:solidFill>
                <a:ea typeface="MS PGothic" pitchFamily="34" charset="-128"/>
              </a:rPr>
              <a:t>a control with ~ 30 as 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resolution.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29" y="5314052"/>
            <a:ext cx="5966413" cy="1117316"/>
          </a:xfrm>
          <a:prstGeom prst="rect">
            <a:avLst/>
          </a:prstGeom>
        </p:spPr>
        <p:txBody>
          <a:bodyPr wrap="square" lIns="100663" tIns="50335" rIns="100663" bIns="50335">
            <a:spAutoFit/>
          </a:bodyPr>
          <a:lstStyle/>
          <a:p>
            <a:pPr defTabSz="503344"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Fringe 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instability is associated to 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wavelength jitter of 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the spectral envelope and 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is correlated 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with 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electron bunch </a:t>
            </a:r>
            <a:r>
              <a:rPr lang="en-US" sz="2000" dirty="0">
                <a:solidFill>
                  <a:srgbClr val="000000"/>
                </a:solidFill>
                <a:ea typeface="MS PGothic" pitchFamily="34" charset="-128"/>
              </a:rPr>
              <a:t>compression monitor.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" y="6509721"/>
            <a:ext cx="10079567" cy="717321"/>
          </a:xfrm>
          <a:prstGeom prst="rect">
            <a:avLst/>
          </a:prstGeom>
          <a:noFill/>
        </p:spPr>
        <p:txBody>
          <a:bodyPr wrap="square" lIns="100785" tIns="50392" rIns="100785" bIns="50392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Higher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resolution</a:t>
            </a:r>
            <a:r>
              <a:rPr lang="en-US" sz="2000" dirty="0">
                <a:solidFill>
                  <a:schemeClr val="tx1"/>
                </a:solidFill>
              </a:rPr>
              <a:t> to ~ </a:t>
            </a:r>
            <a:r>
              <a:rPr lang="en-US" sz="2000" b="1" dirty="0">
                <a:solidFill>
                  <a:schemeClr val="tx1"/>
                </a:solidFill>
              </a:rPr>
              <a:t>as</a:t>
            </a:r>
            <a:r>
              <a:rPr lang="en-US" sz="2000" dirty="0">
                <a:solidFill>
                  <a:schemeClr val="tx1"/>
                </a:solidFill>
              </a:rPr>
              <a:t> requires a </a:t>
            </a:r>
            <a:r>
              <a:rPr lang="en-US" sz="2000" b="1" dirty="0">
                <a:solidFill>
                  <a:schemeClr val="tx1"/>
                </a:solidFill>
              </a:rPr>
              <a:t>better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control</a:t>
            </a:r>
            <a:r>
              <a:rPr lang="en-US" sz="2000" dirty="0">
                <a:solidFill>
                  <a:schemeClr val="tx1"/>
                </a:solidFill>
              </a:rPr>
              <a:t> of the </a:t>
            </a:r>
            <a:r>
              <a:rPr lang="en-US" sz="2000" b="1" dirty="0">
                <a:solidFill>
                  <a:schemeClr val="tx1"/>
                </a:solidFill>
              </a:rPr>
              <a:t>electron</a:t>
            </a:r>
            <a:r>
              <a:rPr lang="en-US" sz="2000" dirty="0">
                <a:solidFill>
                  <a:schemeClr val="tx1"/>
                </a:solidFill>
              </a:rPr>
              <a:t> beam </a:t>
            </a:r>
            <a:r>
              <a:rPr lang="en-US" sz="2000" b="1" dirty="0">
                <a:solidFill>
                  <a:schemeClr val="tx1"/>
                </a:solidFill>
              </a:rPr>
              <a:t>phase </a:t>
            </a:r>
            <a:r>
              <a:rPr lang="en-US" sz="2000" b="1" dirty="0" smtClean="0">
                <a:solidFill>
                  <a:schemeClr val="tx1"/>
                </a:solidFill>
              </a:rPr>
              <a:t>space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and reduced timing jitter</a:t>
            </a:r>
          </a:p>
        </p:txBody>
      </p:sp>
    </p:spTree>
    <p:extLst>
      <p:ext uri="{BB962C8B-B14F-4D97-AF65-F5344CB8AC3E}">
        <p14:creationId xmlns:p14="http://schemas.microsoft.com/office/powerpoint/2010/main" val="1163949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72" y="32517"/>
            <a:ext cx="6696744" cy="936104"/>
          </a:xfrm>
          <a:noFill/>
          <a:ln>
            <a:noFill/>
          </a:ln>
          <a:effectLst/>
        </p:spPr>
        <p:txBody>
          <a:bodyPr lIns="91289" tIns="45644" rIns="91289" bIns="45644" anchor="ctr" anchorCtr="0">
            <a:normAutofit/>
          </a:bodyPr>
          <a:lstStyle/>
          <a:p>
            <a:pPr marL="340747" indent="-340747"/>
            <a:r>
              <a:rPr lang="en-US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A8AD663-1CC1-7E47-BD71-BA5062264A27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291083" y="1475581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Seeded FEL is less demanding in terms of e-beam timing jitter if only considering synchronization of FEL to a </a:t>
            </a:r>
            <a:r>
              <a:rPr lang="en-US" dirty="0" err="1" smtClean="0">
                <a:solidFill>
                  <a:schemeClr val="tx1"/>
                </a:solidFill>
              </a:rPr>
              <a:t>pump&amp;probe</a:t>
            </a:r>
            <a:r>
              <a:rPr lang="en-US" dirty="0" smtClean="0">
                <a:solidFill>
                  <a:schemeClr val="tx1"/>
                </a:solidFill>
              </a:rPr>
              <a:t> laser.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83" y="2516792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Advanced FEL operation modes ask for better synchronization between e-beam and seed laser.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083" y="3558003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Long term drifts can usually be properly compensated as long as one has proper signal to monitor.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58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864848" y="7380237"/>
            <a:ext cx="215777" cy="21602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E089F1-91A2-9246-88CC-2A86B47B4107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 txBox="1">
            <a:spLocks/>
          </p:cNvSpPr>
          <p:nvPr/>
        </p:nvSpPr>
        <p:spPr>
          <a:xfrm>
            <a:off x="9720832" y="7308229"/>
            <a:ext cx="359793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4767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 kern="12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algn="l" defTabSz="44767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 kern="12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algn="l" defTabSz="44767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 kern="12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algn="l" defTabSz="44767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 kern="12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algn="l" defTabSz="447675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 kern="12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l" defTabSz="447675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 kern="12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l" defTabSz="447675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 kern="12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l" defTabSz="447675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 kern="12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l" defTabSz="447675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 kern="12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6E089F1-91A2-9246-88CC-2A86B47B4107}" type="slidenum">
              <a:rPr lang="en-US" sz="1200" smtClean="0">
                <a:solidFill>
                  <a:srgbClr val="000000"/>
                </a:solidFill>
              </a:rPr>
              <a:pPr/>
              <a:t>16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 bwMode="auto">
          <a:xfrm>
            <a:off x="0" y="1619597"/>
            <a:ext cx="10080625" cy="28083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dirty="0"/>
              <a:t>Synchronization needs for future seeding in FL1</a:t>
            </a:r>
            <a:endParaRPr lang="it-IT" sz="4400" b="1" dirty="0">
              <a:latin typeface="Arial" charset="0"/>
              <a:ea typeface="MS PGothic" charset="0"/>
            </a:endParaRPr>
          </a:p>
        </p:txBody>
      </p:sp>
      <p:sp>
        <p:nvSpPr>
          <p:cNvPr id="1433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864848" y="7366074"/>
            <a:ext cx="212725" cy="2301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A1261F5-8A85-C24E-AE05-EDE959B0613B}" type="slidenum">
              <a:rPr lang="it-IT" sz="1200">
                <a:solidFill>
                  <a:srgbClr val="000000"/>
                </a:solidFill>
              </a:rPr>
              <a:pPr/>
              <a:t>2</a:t>
            </a:fld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4572312" y="4500563"/>
            <a:ext cx="12027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i="1" dirty="0">
                <a:solidFill>
                  <a:srgbClr val="000000"/>
                </a:solidFill>
              </a:rPr>
              <a:t>E. </a:t>
            </a:r>
            <a:r>
              <a:rPr lang="en-US" sz="2000" i="1" dirty="0" err="1" smtClean="0">
                <a:solidFill>
                  <a:srgbClr val="000000"/>
                </a:solidFill>
              </a:rPr>
              <a:t>Allaria</a:t>
            </a: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756" y="179437"/>
            <a:ext cx="1896269" cy="11163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FLASH 2020</a:t>
            </a:r>
            <a:r>
              <a:rPr lang="en-US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3304F-F838-624C-9236-709B2F2BBA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4" y="1835621"/>
            <a:ext cx="8023754" cy="255221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80310" y="10640"/>
            <a:ext cx="7199797" cy="98152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89" tIns="45644" rIns="91289" bIns="45644" anchor="ctr" anchorCtr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ea typeface="ＭＳ Ｐゴシック" charset="0"/>
                <a:cs typeface="ＭＳ Ｐゴシック" charset="0"/>
              </a:defRPr>
            </a:lvl1pPr>
            <a:lvl2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ea typeface="MS PGothic" pitchFamily="34" charset="-128"/>
              </a:defRPr>
            </a:lvl2pPr>
            <a:lvl3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ea typeface="MS PGothic" pitchFamily="34" charset="-128"/>
              </a:defRPr>
            </a:lvl3pPr>
            <a:lvl4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ea typeface="MS PGothic" pitchFamily="34" charset="-128"/>
              </a:defRPr>
            </a:lvl4pPr>
            <a:lvl5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ea typeface="MS PGothic" pitchFamily="34" charset="-128"/>
              </a:defRPr>
            </a:lvl5pPr>
            <a:lvl6pPr marL="2514340" indent="-228576" algn="ctr" defTabSz="44921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6pPr>
            <a:lvl7pPr marL="2971492" indent="-228576" algn="ctr" defTabSz="44921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7pPr>
            <a:lvl8pPr marL="3428645" indent="-228576" algn="ctr" defTabSz="44921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8pPr>
            <a:lvl9pPr marL="3885797" indent="-228576" algn="ctr" defTabSz="449216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433" y="1148640"/>
            <a:ext cx="9825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FLASH upgrade program considers the conversion of FL1 to a seeded FEL in the 60nm </a:t>
            </a:r>
            <a:r>
              <a:rPr lang="mr-IN" dirty="0" smtClean="0">
                <a:solidFill>
                  <a:schemeClr val="tx2"/>
                </a:solidFill>
              </a:rPr>
              <a:t>–</a:t>
            </a:r>
            <a:r>
              <a:rPr lang="en-US" dirty="0" smtClean="0">
                <a:solidFill>
                  <a:schemeClr val="tx2"/>
                </a:solidFill>
              </a:rPr>
              <a:t> 4 nm.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950" y="5901930"/>
            <a:ext cx="9967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Seeding on FL1 need to be compatible with SASE and advanced operational modes of FL2.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768" y="4564374"/>
            <a:ext cx="9967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Current design relies on EEHG and APPLE III </a:t>
            </a:r>
            <a:r>
              <a:rPr lang="en-US" sz="2000" dirty="0" err="1" smtClean="0">
                <a:solidFill>
                  <a:schemeClr val="tx2"/>
                </a:solidFill>
              </a:rPr>
              <a:t>undulators</a:t>
            </a:r>
            <a:r>
              <a:rPr lang="en-US" sz="2000" dirty="0" smtClean="0">
                <a:solidFill>
                  <a:schemeClr val="tx2"/>
                </a:solidFill>
              </a:rPr>
              <a:t> for polarization control.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Seeding has different requirements than SASE and new hardware is needed.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84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41FDF44-675A-D444-8D1D-81AA39031A4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10" y="-36587"/>
            <a:ext cx="7199797" cy="88887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89" tIns="45644" rIns="91289" bIns="45644" anchor="ctr" anchorCtr="0"/>
          <a:lstStyle/>
          <a:p>
            <a:r>
              <a:rPr lang="en-US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Electron beam for seeded FELs</a:t>
            </a:r>
            <a:endParaRPr lang="en-US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50396"/>
              </p:ext>
            </p:extLst>
          </p:nvPr>
        </p:nvGraphicFramePr>
        <p:xfrm>
          <a:off x="5184328" y="3491811"/>
          <a:ext cx="4718174" cy="320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4915"/>
                <a:gridCol w="1071389"/>
                <a:gridCol w="1008112"/>
                <a:gridCol w="973758"/>
              </a:tblGrid>
              <a:tr h="37084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FERMI</a:t>
                      </a:r>
                      <a:endParaRPr lang="en-US" sz="1700" b="1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FLASH</a:t>
                      </a:r>
                      <a:endParaRPr lang="en-US" sz="1700" b="1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Charge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700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250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pC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Peak</a:t>
                      </a:r>
                      <a:r>
                        <a:rPr lang="en-US" sz="1700" baseline="0" dirty="0" smtClean="0"/>
                        <a:t> current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~700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500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Energy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1.0 - </a:t>
                      </a:r>
                      <a:r>
                        <a:rPr lang="en-US" sz="1700" baseline="0" dirty="0" smtClean="0"/>
                        <a:t>1.5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0.7</a:t>
                      </a:r>
                      <a:r>
                        <a:rPr lang="en-US" sz="1700" baseline="0" dirty="0" smtClean="0"/>
                        <a:t> - 1.3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GeV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Energy</a:t>
                      </a:r>
                      <a:r>
                        <a:rPr lang="en-US" sz="1700" baseline="0" dirty="0" smtClean="0"/>
                        <a:t> spread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~150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150</a:t>
                      </a:r>
                      <a:endParaRPr lang="en-US" sz="1700" dirty="0" smtClean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/>
                        <a:t>keV</a:t>
                      </a:r>
                      <a:endParaRPr lang="en-US" sz="1700" dirty="0" smtClean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Energy chirp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~3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~8</a:t>
                      </a:r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MeV</a:t>
                      </a:r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Emittance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 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0.6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mm </a:t>
                      </a:r>
                      <a:r>
                        <a:rPr lang="en-US" sz="1700" dirty="0" err="1" smtClean="0"/>
                        <a:t>mrad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Size</a:t>
                      </a:r>
                      <a:r>
                        <a:rPr lang="en-US" sz="1700" baseline="0" dirty="0" smtClean="0"/>
                        <a:t> (</a:t>
                      </a:r>
                      <a:r>
                        <a:rPr lang="en-US" sz="1700" baseline="0" dirty="0" err="1" smtClean="0"/>
                        <a:t>rms</a:t>
                      </a:r>
                      <a:r>
                        <a:rPr lang="en-US" sz="1700" baseline="0" dirty="0" smtClean="0"/>
                        <a:t>)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~100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700" dirty="0" smtClean="0"/>
                        <a:t>m</a:t>
                      </a:r>
                      <a:endParaRPr lang="en-US" sz="1700" dirty="0"/>
                    </a:p>
                  </a:txBody>
                  <a:tcPr marL="91430" marR="9143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29" y="1123073"/>
            <a:ext cx="10079567" cy="142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42" tIns="50324" rIns="100642" bIns="50324">
            <a:spAutoFit/>
          </a:bodyPr>
          <a:lstStyle/>
          <a:p>
            <a:pPr marL="342475" indent="-342475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Current </a:t>
            </a:r>
            <a:r>
              <a:rPr lang="en-US" sz="2000" b="1" dirty="0">
                <a:solidFill>
                  <a:schemeClr val="tx1"/>
                </a:solidFill>
              </a:rPr>
              <a:t>spikes</a:t>
            </a:r>
            <a:r>
              <a:rPr lang="en-US" sz="2000" dirty="0">
                <a:solidFill>
                  <a:schemeClr val="tx1"/>
                </a:solidFill>
              </a:rPr>
              <a:t> are </a:t>
            </a:r>
            <a:r>
              <a:rPr lang="en-US" sz="2000" b="1" dirty="0">
                <a:solidFill>
                  <a:schemeClr val="tx1"/>
                </a:solidFill>
              </a:rPr>
              <a:t>not suitable </a:t>
            </a:r>
            <a:r>
              <a:rPr lang="en-US" sz="2000" dirty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seeded FELs. </a:t>
            </a:r>
          </a:p>
          <a:p>
            <a:pPr marL="342475" indent="-342475">
              <a:lnSpc>
                <a:spcPct val="11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Low energy spread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b="1" dirty="0">
                <a:solidFill>
                  <a:schemeClr val="tx1"/>
                </a:solidFill>
              </a:rPr>
              <a:t>flat phase space </a:t>
            </a:r>
            <a:r>
              <a:rPr lang="en-US" sz="2000" dirty="0">
                <a:solidFill>
                  <a:schemeClr val="tx1"/>
                </a:solidFill>
              </a:rPr>
              <a:t>are required for seeding.</a:t>
            </a:r>
          </a:p>
          <a:p>
            <a:pPr marL="342475" indent="-342475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Electron beam </a:t>
            </a:r>
            <a:r>
              <a:rPr lang="en-US" sz="2000" b="1" dirty="0">
                <a:solidFill>
                  <a:schemeClr val="tx1"/>
                </a:solidFill>
              </a:rPr>
              <a:t>optimization</a:t>
            </a:r>
            <a:r>
              <a:rPr lang="en-US" sz="2000" dirty="0">
                <a:solidFill>
                  <a:schemeClr val="tx1"/>
                </a:solidFill>
              </a:rPr>
              <a:t> is </a:t>
            </a:r>
            <a:r>
              <a:rPr lang="en-US" sz="2000" b="1" dirty="0">
                <a:solidFill>
                  <a:schemeClr val="tx1"/>
                </a:solidFill>
              </a:rPr>
              <a:t>different</a:t>
            </a:r>
            <a:r>
              <a:rPr lang="en-US" sz="2000" dirty="0">
                <a:solidFill>
                  <a:schemeClr val="tx1"/>
                </a:solidFill>
              </a:rPr>
              <a:t> than for a </a:t>
            </a:r>
            <a:r>
              <a:rPr lang="en-US" sz="2000" b="1" dirty="0">
                <a:solidFill>
                  <a:schemeClr val="tx1"/>
                </a:solidFill>
              </a:rPr>
              <a:t>SASE</a:t>
            </a:r>
            <a:r>
              <a:rPr lang="en-US" sz="2000" dirty="0">
                <a:solidFill>
                  <a:schemeClr val="tx1"/>
                </a:solidFill>
              </a:rPr>
              <a:t> FEL.</a:t>
            </a:r>
          </a:p>
          <a:p>
            <a:pPr marL="342475" indent="-342475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Moderate compression is used.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72256" y="4108976"/>
            <a:ext cx="5616034" cy="3055237"/>
            <a:chOff x="27789" y="4067869"/>
            <a:chExt cx="5616624" cy="3055237"/>
          </a:xfrm>
        </p:grpSpPr>
        <p:pic>
          <p:nvPicPr>
            <p:cNvPr id="23" name="Picture 22" descr="phase_space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9" y="4067869"/>
              <a:ext cx="5616624" cy="3055237"/>
            </a:xfrm>
            <a:prstGeom prst="rect">
              <a:avLst/>
            </a:prstGeom>
          </p:spPr>
        </p:pic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 rot="20514909">
              <a:off x="1290838" y="5090378"/>
              <a:ext cx="2520279" cy="67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11082" tIns="55542" rIns="111082" bIns="55542">
              <a:spAutoFit/>
            </a:bodyPr>
            <a:lstStyle/>
            <a:p>
              <a:pPr algn="ctr" hangingPunct="1">
                <a:lnSpc>
                  <a:spcPct val="110000"/>
                </a:lnSpc>
              </a:pPr>
              <a:r>
                <a:rPr lang="en-US" sz="1653" b="1" dirty="0" smtClean="0">
                  <a:solidFill>
                    <a:srgbClr val="660066"/>
                  </a:solidFill>
                </a:rPr>
                <a:t>FERMI e-beam </a:t>
              </a:r>
              <a:r>
                <a:rPr lang="en-US" sz="1653" b="1" dirty="0">
                  <a:solidFill>
                    <a:srgbClr val="660066"/>
                  </a:solidFill>
                </a:rPr>
                <a:t>phase space</a:t>
              </a:r>
              <a:r>
                <a:rPr lang="en-US" sz="1653" dirty="0">
                  <a:solidFill>
                    <a:srgbClr val="660066"/>
                  </a:solidFill>
                </a:rPr>
                <a:t>. </a:t>
              </a: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056179" y="3035076"/>
            <a:ext cx="4176510" cy="41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42" tIns="50324" rIns="100642" bIns="50324">
            <a:spAutoFit/>
          </a:bodyPr>
          <a:lstStyle/>
          <a:p>
            <a:pPr hangingPunct="1">
              <a:lnSpc>
                <a:spcPct val="11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Electron </a:t>
            </a:r>
            <a:r>
              <a:rPr lang="en-US" sz="2000" b="1" dirty="0">
                <a:solidFill>
                  <a:schemeClr val="tx1"/>
                </a:solidFill>
              </a:rPr>
              <a:t>beam parameters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9" y="2638246"/>
            <a:ext cx="5543539" cy="145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42" tIns="50324" rIns="100642" bIns="50324">
            <a:spAutoFit/>
          </a:bodyPr>
          <a:lstStyle/>
          <a:p>
            <a:pPr marL="342475" indent="-342475">
              <a:lnSpc>
                <a:spcPct val="110000"/>
              </a:lnSpc>
              <a:buFont typeface="Arial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Only </a:t>
            </a:r>
            <a:r>
              <a:rPr lang="en-US" sz="2000" dirty="0" smtClean="0">
                <a:solidFill>
                  <a:schemeClr val="tx1"/>
                </a:solidFill>
              </a:rPr>
              <a:t>electrons </a:t>
            </a:r>
            <a:r>
              <a:rPr lang="en-US" sz="2000" dirty="0">
                <a:solidFill>
                  <a:schemeClr val="tx1"/>
                </a:solidFill>
              </a:rPr>
              <a:t>interacting with the laser participate to the FEL emission. </a:t>
            </a:r>
            <a:endParaRPr lang="en-US" sz="2000" dirty="0">
              <a:solidFill>
                <a:schemeClr val="tx1"/>
              </a:solidFill>
            </a:endParaRPr>
          </a:p>
          <a:p>
            <a:pPr marL="342475" indent="-342475">
              <a:lnSpc>
                <a:spcPct val="11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Phase space nonlinearities </a:t>
            </a:r>
            <a:r>
              <a:rPr lang="en-US" sz="2000" dirty="0">
                <a:solidFill>
                  <a:schemeClr val="tx1"/>
                </a:solidFill>
              </a:rPr>
              <a:t>may counteract the benefits of the seed.</a:t>
            </a:r>
          </a:p>
        </p:txBody>
      </p:sp>
    </p:spTree>
    <p:extLst>
      <p:ext uri="{BB962C8B-B14F-4D97-AF65-F5344CB8AC3E}">
        <p14:creationId xmlns:p14="http://schemas.microsoft.com/office/powerpoint/2010/main" val="124863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538" y="-25897"/>
            <a:ext cx="6696744" cy="936104"/>
          </a:xfrm>
          <a:noFill/>
          <a:ln>
            <a:noFill/>
          </a:ln>
          <a:effectLst/>
        </p:spPr>
        <p:txBody>
          <a:bodyPr lIns="91289" tIns="45644" rIns="91289" bIns="45644" anchor="ctr" anchorCtr="0"/>
          <a:lstStyle/>
          <a:p>
            <a:r>
              <a:rPr lang="en-US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E-beam timing jitter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A8AD663-1CC1-7E47-BD71-BA5062264A2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5" name="Picture 4" descr="phase_space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0357" r="12074" b="15074"/>
          <a:stretch/>
        </p:blipFill>
        <p:spPr>
          <a:xfrm>
            <a:off x="4680272" y="2565593"/>
            <a:ext cx="4968552" cy="251038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16894" y="3751071"/>
            <a:ext cx="1133594" cy="1612942"/>
            <a:chOff x="1713294" y="2555702"/>
            <a:chExt cx="936447" cy="1612942"/>
          </a:xfrm>
        </p:grpSpPr>
        <p:pic>
          <p:nvPicPr>
            <p:cNvPr id="4" name="Picture 3" descr="pulse_4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3294" y="2555702"/>
              <a:ext cx="936447" cy="131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13467" y="3799312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Seed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16310" y="2606479"/>
            <a:ext cx="851201" cy="2757534"/>
            <a:chOff x="3191826" y="1432869"/>
            <a:chExt cx="703166" cy="2757534"/>
          </a:xfrm>
        </p:grpSpPr>
        <p:pic>
          <p:nvPicPr>
            <p:cNvPr id="6" name="Picture 5" descr="pulse_43.png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826" y="1432869"/>
              <a:ext cx="703166" cy="244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267501" y="3821071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7030A0"/>
                  </a:solidFill>
                </a:rPr>
                <a:t>FEL</a:t>
              </a:r>
              <a:endParaRPr lang="en-US" sz="18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0725" y="1189260"/>
            <a:ext cx="7516926" cy="50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42" tIns="50324" rIns="100642" bIns="50324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A short seed is used to initiated the FEL process.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0725" y="2191821"/>
            <a:ext cx="7180219" cy="50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42" tIns="50324" rIns="100642" bIns="50324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Only seeded electrons produce FEL.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0723" y="5417768"/>
            <a:ext cx="9635415" cy="91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42" tIns="50324" rIns="100642" bIns="50324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</a:rPr>
              <a:t>Independently on the e-beam arrival time FEL timing is determined by the seed laser.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768" y="6395844"/>
            <a:ext cx="753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Seeded FEL are not affected by </a:t>
            </a:r>
            <a:r>
              <a:rPr lang="en-US" smtClean="0">
                <a:solidFill>
                  <a:schemeClr val="tx1"/>
                </a:solidFill>
              </a:rPr>
              <a:t>e-beam timing jitter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88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858E-6 1.04998E-7 L 0.0685 1.04998E-7 L -0.07071 1.04998E-7 L 0.02551 1.04998E-7 L -0.04835 1.04998E-7 L -0.00551 0.00084 L -0.06032 1.04998E-7 L 0.08047 -0.00126 L -0.05984 -0.0021 L 0.02441 0.00231 L -0.05055 0.00147 L 0.01575 1.04998E-7 L -0.07874 -0.0021 L 0.00756 -0.00273 L -0.02835 -0.00483 L 0.03149 -0.0021 L -0.03858 -0.0021 L 0.04835 0.00147 L -0.04347 0.00147 L 0.05701 0.00147 L -0.06142 0.00231 " pathEditMode="relative" rAng="0" ptsTypes="AAAAAAAAAAAAAAAAAAAAA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1676918" y="0"/>
            <a:ext cx="7214849" cy="647215"/>
          </a:xfrm>
          <a:prstGeom prst="rect">
            <a:avLst/>
          </a:prstGeom>
          <a:ln/>
        </p:spPr>
        <p:txBody>
          <a:bodyPr vert="horz" lIns="100796" tIns="38805" rIns="100796" bIns="50398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GB" altLang="en-US" sz="3086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SYNCHRONIZATION ASPECTS</a:t>
            </a:r>
            <a:endParaRPr lang="en-GB" altLang="en-US" sz="3086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C:\Users\Root\Desktop\FABRE\articles\2014\towards jitter free\path67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8" y="1338369"/>
            <a:ext cx="8827135" cy="313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16368" y="1517364"/>
            <a:ext cx="5882365" cy="2507858"/>
            <a:chOff x="921550" y="1819275"/>
            <a:chExt cx="5336375" cy="2275083"/>
          </a:xfrm>
        </p:grpSpPr>
        <p:grpSp>
          <p:nvGrpSpPr>
            <p:cNvPr id="4" name="Group 3"/>
            <p:cNvGrpSpPr/>
            <p:nvPr/>
          </p:nvGrpSpPr>
          <p:grpSpPr>
            <a:xfrm>
              <a:off x="3352800" y="1819275"/>
              <a:ext cx="2905125" cy="1554324"/>
              <a:chOff x="3352800" y="1819275"/>
              <a:chExt cx="2905125" cy="1554324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5724525" y="2647950"/>
                <a:ext cx="0" cy="4572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5629275" y="3105150"/>
                <a:ext cx="628650" cy="26844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100794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z="1323" dirty="0">
                    <a:solidFill>
                      <a:prstClr val="black"/>
                    </a:solidFill>
                    <a:latin typeface="Calibri"/>
                    <a:ea typeface=""/>
                    <a:cs typeface=""/>
                  </a:rPr>
                  <a:t>EOS</a:t>
                </a:r>
                <a:endParaRPr lang="bg-BG" sz="1323" dirty="0">
                  <a:solidFill>
                    <a:prstClr val="black"/>
                  </a:solidFill>
                  <a:latin typeface="Calibri"/>
                  <a:ea typeface=""/>
                  <a:cs typeface="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3352800" y="1819275"/>
                <a:ext cx="2695575" cy="1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6048375" y="1819276"/>
                <a:ext cx="0" cy="1273615"/>
              </a:xfrm>
              <a:prstGeom prst="straightConnector1">
                <a:avLst/>
              </a:prstGeom>
              <a:ln w="22225">
                <a:solidFill>
                  <a:srgbClr val="7030A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921550" y="3391889"/>
              <a:ext cx="585787" cy="702469"/>
              <a:chOff x="952500" y="3871913"/>
              <a:chExt cx="585787" cy="702469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952500" y="3871913"/>
                <a:ext cx="0" cy="314325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952500" y="4181475"/>
                <a:ext cx="261944" cy="4763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214444" y="4186238"/>
                <a:ext cx="0" cy="27146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214444" y="4452937"/>
                <a:ext cx="323843" cy="121445"/>
              </a:xfrm>
              <a:prstGeom prst="line">
                <a:avLst/>
              </a:prstGeom>
              <a:ln w="22225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1319211" y="4093386"/>
              <a:ext cx="45243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3629025" y="1819276"/>
              <a:ext cx="731833" cy="1572613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07943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bg-BG" sz="1984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7175221" y="957057"/>
            <a:ext cx="2332903" cy="12179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4">
              <a:solidFill>
                <a:prstClr val="white"/>
              </a:solidFill>
            </a:endParaRPr>
          </a:p>
        </p:txBody>
      </p:sp>
      <p:pic>
        <p:nvPicPr>
          <p:cNvPr id="21" name="Picture 2" descr="C:\Users\Root\Desktop\FABRE\articles\2014\towards jitter free\Cattur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4" y="3388926"/>
            <a:ext cx="185991" cy="16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83975" y="1559363"/>
            <a:ext cx="640472" cy="4994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323" dirty="0">
                <a:solidFill>
                  <a:prstClr val="black"/>
                </a:solidFill>
                <a:latin typeface="Calibri"/>
                <a:ea typeface=""/>
                <a:cs typeface=""/>
              </a:rPr>
              <a:t>TiS 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323" dirty="0">
                <a:solidFill>
                  <a:prstClr val="black"/>
                </a:solidFill>
                <a:latin typeface="Calibri"/>
                <a:ea typeface=""/>
                <a:cs typeface=""/>
              </a:rPr>
              <a:t>Amp</a:t>
            </a:r>
            <a:endParaRPr lang="bg-BG" sz="1323" dirty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11" y="4428282"/>
            <a:ext cx="8874994" cy="3384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4" dirty="0">
                <a:solidFill>
                  <a:prstClr val="black"/>
                </a:solidFill>
                <a:latin typeface="Calibri"/>
                <a:ea typeface=""/>
                <a:cs typeface=""/>
              </a:rPr>
              <a:t>MUST HAVE</a:t>
            </a:r>
          </a:p>
          <a:p>
            <a:pPr marL="314982" indent="-314982" defTabSz="100794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764" dirty="0">
                <a:solidFill>
                  <a:prstClr val="black"/>
                </a:solidFill>
                <a:latin typeface="Calibri"/>
                <a:ea typeface=""/>
                <a:cs typeface=""/>
              </a:rPr>
              <a:t>Low phase noise Timing Ref  distribution with drift compensation: stabilized </a:t>
            </a:r>
            <a:r>
              <a:rPr lang="en-US" sz="1764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fibre</a:t>
            </a:r>
            <a:r>
              <a:rPr lang="en-US" sz="1764" dirty="0">
                <a:solidFill>
                  <a:prstClr val="black"/>
                </a:solidFill>
                <a:latin typeface="Calibri"/>
                <a:ea typeface=""/>
                <a:cs typeface=""/>
              </a:rPr>
              <a:t> link based</a:t>
            </a:r>
          </a:p>
          <a:p>
            <a:pPr marL="314982" indent="-314982" defTabSz="100794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764" dirty="0">
                <a:solidFill>
                  <a:prstClr val="black"/>
                </a:solidFill>
                <a:latin typeface="Calibri"/>
                <a:ea typeface=""/>
                <a:cs typeface=""/>
              </a:rPr>
              <a:t>Seed </a:t>
            </a:r>
            <a:r>
              <a:rPr lang="en-US" sz="1764" dirty="0" err="1">
                <a:solidFill>
                  <a:prstClr val="black"/>
                </a:solidFill>
                <a:latin typeface="Calibri"/>
                <a:ea typeface=""/>
                <a:cs typeface=""/>
              </a:rPr>
              <a:t>Laser&amp;Pump-probe</a:t>
            </a:r>
            <a:r>
              <a:rPr lang="en-US" sz="1764" dirty="0">
                <a:solidFill>
                  <a:prstClr val="black"/>
                </a:solidFill>
                <a:latin typeface="Calibri"/>
                <a:ea typeface=""/>
                <a:cs typeface=""/>
              </a:rPr>
              <a:t> laser:</a:t>
            </a:r>
          </a:p>
          <a:p>
            <a:pPr marL="314982" indent="-314982" defTabSz="100794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64" dirty="0">
                <a:solidFill>
                  <a:prstClr val="black"/>
                </a:solidFill>
                <a:latin typeface="Calibri"/>
                <a:ea typeface=""/>
                <a:cs typeface=""/>
              </a:rPr>
              <a:t>Low phase noise mode-locked oscillator(s) with optical locking (BOCC based) to the 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64" dirty="0">
                <a:solidFill>
                  <a:prstClr val="black"/>
                </a:solidFill>
                <a:latin typeface="Calibri"/>
                <a:ea typeface=""/>
                <a:cs typeface=""/>
              </a:rPr>
              <a:t>      timing Ref</a:t>
            </a:r>
          </a:p>
          <a:p>
            <a:pPr marL="314982" indent="-314982" defTabSz="100794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64" dirty="0">
                <a:solidFill>
                  <a:prstClr val="black"/>
                </a:solidFill>
                <a:latin typeface="Calibri"/>
                <a:ea typeface=""/>
                <a:cs typeface=""/>
              </a:rPr>
              <a:t>Timing drift stabilization of Regen Amplifiers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64" dirty="0">
              <a:solidFill>
                <a:prstClr val="black"/>
              </a:solidFill>
              <a:latin typeface="Calibri"/>
              <a:ea typeface=""/>
              <a:cs typeface=""/>
            </a:endParaRP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64" dirty="0">
                <a:solidFill>
                  <a:prstClr val="black"/>
                </a:solidFill>
                <a:latin typeface="Calibri"/>
                <a:ea typeface=""/>
                <a:cs typeface=""/>
              </a:rPr>
              <a:t>GOOD TO HAVE</a:t>
            </a:r>
          </a:p>
          <a:p>
            <a:pPr marL="314982" indent="-314982" defTabSz="100794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764" dirty="0">
                <a:solidFill>
                  <a:prstClr val="black"/>
                </a:solidFill>
                <a:latin typeface="Calibri"/>
                <a:ea typeface=""/>
                <a:cs typeface=""/>
              </a:rPr>
              <a:t>Seed Beam transport drift stabilization</a:t>
            </a:r>
          </a:p>
          <a:p>
            <a:pPr marL="314982" indent="-314982" defTabSz="100794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764" dirty="0">
                <a:solidFill>
                  <a:prstClr val="black"/>
                </a:solidFill>
                <a:latin typeface="Calibri"/>
                <a:ea typeface=""/>
                <a:cs typeface=""/>
              </a:rPr>
              <a:t>Timing tool at experimental stations  in case of sub-5 fs Pump-Probe resolution request</a:t>
            </a:r>
          </a:p>
          <a:p>
            <a:pPr defTabSz="100794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64" dirty="0">
              <a:solidFill>
                <a:prstClr val="black"/>
              </a:solidFill>
              <a:latin typeface="Calibri"/>
              <a:ea typeface=""/>
              <a:cs typeface=""/>
            </a:endParaRPr>
          </a:p>
          <a:p>
            <a:pPr marL="314982" indent="-314982" defTabSz="100794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64" dirty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4712" y="7164213"/>
            <a:ext cx="499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7030A0"/>
                </a:solidFill>
              </a:rPr>
              <a:t>Courtesy of M. </a:t>
            </a:r>
            <a:r>
              <a:rPr lang="en-US" sz="1800" b="1" dirty="0" err="1" smtClean="0">
                <a:solidFill>
                  <a:srgbClr val="7030A0"/>
                </a:solidFill>
              </a:rPr>
              <a:t>Danailov</a:t>
            </a:r>
            <a:r>
              <a:rPr lang="en-US" sz="1800" b="1" dirty="0" smtClean="0">
                <a:solidFill>
                  <a:srgbClr val="7030A0"/>
                </a:solidFill>
              </a:rPr>
              <a:t> (</a:t>
            </a:r>
            <a:r>
              <a:rPr lang="en-US" sz="1800" b="1" dirty="0" err="1" smtClean="0">
                <a:solidFill>
                  <a:srgbClr val="7030A0"/>
                </a:solidFill>
              </a:rPr>
              <a:t>Elettra</a:t>
            </a:r>
            <a:r>
              <a:rPr lang="en-US" sz="1800" b="1" dirty="0" smtClean="0">
                <a:solidFill>
                  <a:srgbClr val="7030A0"/>
                </a:solidFill>
              </a:rPr>
              <a:t>)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72" y="1"/>
            <a:ext cx="6696041" cy="78396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89" tIns="45644" rIns="91289" bIns="45644" anchor="ctr" anchorCtr="0">
            <a:normAutofit/>
          </a:bodyPr>
          <a:lstStyle/>
          <a:p>
            <a:pPr marL="340747" indent="-340747"/>
            <a:r>
              <a:rPr lang="en-US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Energy stability and temporal jitter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E67DBF0-618E-CA48-B7D7-20E78D1F7B42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grpSp>
        <p:nvGrpSpPr>
          <p:cNvPr id="13" name="Group 12"/>
          <p:cNvGrpSpPr/>
          <p:nvPr/>
        </p:nvGrpSpPr>
        <p:grpSpPr>
          <a:xfrm>
            <a:off x="633328" y="1139604"/>
            <a:ext cx="9166780" cy="2186083"/>
            <a:chOff x="567900" y="1167600"/>
            <a:chExt cx="9167742" cy="2186082"/>
          </a:xfrm>
        </p:grpSpPr>
        <p:grpSp>
          <p:nvGrpSpPr>
            <p:cNvPr id="6" name="Group 5"/>
            <p:cNvGrpSpPr/>
            <p:nvPr/>
          </p:nvGrpSpPr>
          <p:grpSpPr>
            <a:xfrm>
              <a:off x="626467" y="1565913"/>
              <a:ext cx="9109175" cy="1787769"/>
              <a:chOff x="728057" y="1396603"/>
              <a:chExt cx="9109175" cy="178776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8057" y="1396603"/>
                <a:ext cx="9109175" cy="1787769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172457" y="2536201"/>
                <a:ext cx="1428746" cy="49949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646" dirty="0">
                    <a:solidFill>
                      <a:srgbClr val="000000"/>
                    </a:solidFill>
                  </a:rPr>
                  <a:t>3% rms 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3473" y="2347569"/>
              <a:ext cx="2576616" cy="346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53" dirty="0">
                  <a:solidFill>
                    <a:srgbClr val="000000"/>
                  </a:solidFill>
                </a:rPr>
                <a:t>FEL-1 saturated @43 nm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7900" y="1167600"/>
              <a:ext cx="9040603" cy="49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6" dirty="0">
                  <a:solidFill>
                    <a:srgbClr val="000000"/>
                  </a:solidFill>
                </a:rPr>
                <a:t>Energy per pulse fluctuations typical </a:t>
              </a:r>
              <a:r>
                <a:rPr lang="en-US" sz="2646" dirty="0">
                  <a:solidFill>
                    <a:srgbClr val="000000"/>
                  </a:solidFill>
                </a:rPr>
                <a:t>10-15% </a:t>
              </a:r>
              <a:r>
                <a:rPr lang="en-US" sz="2646" dirty="0" err="1">
                  <a:solidFill>
                    <a:srgbClr val="000000"/>
                  </a:solidFill>
                </a:rPr>
                <a:t>rms</a:t>
              </a:r>
              <a:r>
                <a:rPr lang="en-US" sz="2646" dirty="0">
                  <a:solidFill>
                    <a:srgbClr val="000000"/>
                  </a:solidFill>
                </a:rPr>
                <a:t> on FEL-</a:t>
              </a:r>
              <a:r>
                <a:rPr lang="en-US" sz="2646" dirty="0">
                  <a:solidFill>
                    <a:srgbClr val="000000"/>
                  </a:solidFill>
                </a:rPr>
                <a:t>1</a:t>
              </a:r>
              <a:endParaRPr lang="en-US" sz="2646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8" y="4565189"/>
            <a:ext cx="5963744" cy="2707427"/>
            <a:chOff x="-147306" y="3296411"/>
            <a:chExt cx="6173285" cy="31957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655" y="3998520"/>
              <a:ext cx="5866531" cy="249359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147306" y="3296411"/>
              <a:ext cx="6173285" cy="86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43" b="1" dirty="0">
                  <a:solidFill>
                    <a:srgbClr val="FF0000"/>
                  </a:solidFill>
                </a:rPr>
                <a:t>Temporal jitter &lt; 6 fs  </a:t>
              </a:r>
            </a:p>
            <a:p>
              <a:r>
                <a:rPr lang="da-DK" sz="1543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M. Danailov et al. </a:t>
              </a:r>
              <a:r>
                <a:rPr lang="da-DK" sz="1543" i="1" dirty="0" err="1">
                  <a:solidFill>
                    <a:srgbClr val="000000"/>
                  </a:solidFill>
                  <a:latin typeface="Times New Roman"/>
                  <a:cs typeface="Times New Roman"/>
                </a:rPr>
                <a:t>Optics</a:t>
              </a:r>
              <a:r>
                <a:rPr lang="da-DK" sz="1543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Express, Vol. 22, Issue 11, 12869 (2014)</a:t>
              </a:r>
            </a:p>
            <a:p>
              <a:endParaRPr lang="da-DK" sz="1102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28227" y="3496538"/>
            <a:ext cx="3051870" cy="4063137"/>
            <a:chOff x="7028434" y="3496538"/>
            <a:chExt cx="3052190" cy="40631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7287" y="4062142"/>
              <a:ext cx="2376264" cy="349753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028434" y="3496538"/>
              <a:ext cx="3052190" cy="56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43" b="1" dirty="0">
                  <a:solidFill>
                    <a:srgbClr val="FF0000"/>
                  </a:solidFill>
                </a:rPr>
                <a:t>2.2 </a:t>
              </a:r>
              <a:r>
                <a:rPr lang="en-US" sz="1543" b="1" dirty="0">
                  <a:solidFill>
                    <a:srgbClr val="FF0000"/>
                  </a:solidFill>
                </a:rPr>
                <a:t>fs </a:t>
              </a:r>
              <a:r>
                <a:rPr lang="en-US" sz="1543" dirty="0">
                  <a:solidFill>
                    <a:srgbClr val="000000"/>
                  </a:solidFill>
                </a:rPr>
                <a:t>from </a:t>
              </a:r>
              <a:r>
                <a:rPr lang="fr-FR" sz="1543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P. </a:t>
              </a:r>
              <a:r>
                <a:rPr lang="fr-FR" sz="1543" i="1" dirty="0" err="1">
                  <a:solidFill>
                    <a:srgbClr val="000000"/>
                  </a:solidFill>
                  <a:latin typeface="Times New Roman"/>
                  <a:cs typeface="Times New Roman"/>
                </a:rPr>
                <a:t>Finetti</a:t>
              </a:r>
              <a:r>
                <a:rPr lang="fr-FR" sz="1543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et al. Phys. </a:t>
              </a:r>
              <a:r>
                <a:rPr lang="fr-FR" sz="1543" i="1" dirty="0" err="1">
                  <a:solidFill>
                    <a:srgbClr val="000000"/>
                  </a:solidFill>
                  <a:latin typeface="Times New Roman"/>
                  <a:cs typeface="Times New Roman"/>
                </a:rPr>
                <a:t>Rev</a:t>
              </a:r>
              <a:r>
                <a:rPr lang="fr-FR" sz="1543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. X </a:t>
              </a:r>
              <a:r>
                <a:rPr lang="fr-FR" sz="1543" b="1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7</a:t>
              </a:r>
              <a:r>
                <a:rPr lang="fr-FR" sz="1543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 </a:t>
              </a:r>
              <a:r>
                <a:rPr lang="is-IS" sz="1543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021043 (2017)</a:t>
              </a:r>
              <a:endParaRPr lang="fr-FR" sz="1543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 flipV="1">
            <a:off x="210520" y="3485850"/>
            <a:ext cx="9561589" cy="13999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252519" y="3631497"/>
            <a:ext cx="5935744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6" dirty="0">
                <a:solidFill>
                  <a:srgbClr val="000000"/>
                </a:solidFill>
              </a:rPr>
              <a:t>Thanks to the the seeding, the temporal jitter of the FEL is very low.</a:t>
            </a:r>
            <a:endParaRPr lang="en-US" sz="2646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87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47" y="0"/>
            <a:ext cx="6696744" cy="936104"/>
          </a:xfrm>
          <a:noFill/>
          <a:ln>
            <a:noFill/>
          </a:ln>
          <a:effectLst/>
        </p:spPr>
        <p:txBody>
          <a:bodyPr lIns="91289" tIns="45644" rIns="91289" bIns="45644" anchor="ctr" anchorCtr="0">
            <a:normAutofit/>
          </a:bodyPr>
          <a:lstStyle/>
          <a:p>
            <a:pPr marL="340747" indent="-340747"/>
            <a:r>
              <a:rPr lang="en-US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But </a:t>
            </a:r>
            <a:r>
              <a:rPr lang="mr-IN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A8AD663-1CC1-7E47-BD71-BA5062264A27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88" t="5415" r="7500" b="1667"/>
          <a:stretch/>
        </p:blipFill>
        <p:spPr>
          <a:xfrm>
            <a:off x="529" y="1102473"/>
            <a:ext cx="3417923" cy="2389332"/>
          </a:xfrm>
          <a:prstGeom prst="rect">
            <a:avLst/>
          </a:prstGeom>
        </p:spPr>
      </p:pic>
      <p:pic>
        <p:nvPicPr>
          <p:cNvPr id="7" name="Picture 6" descr="pulse_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38" y="2118136"/>
            <a:ext cx="951754" cy="109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671" t="6274" r="8902" b="3138"/>
          <a:stretch/>
        </p:blipFill>
        <p:spPr>
          <a:xfrm>
            <a:off x="530" y="3563813"/>
            <a:ext cx="3192919" cy="2475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8391" y="1043533"/>
            <a:ext cx="648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e-beam timing jitter results in seeding electrons with different properties.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32571" y="1751419"/>
            <a:ext cx="5324165" cy="3902062"/>
            <a:chOff x="3532571" y="1751419"/>
            <a:chExt cx="5324165" cy="39020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0703" y="2144723"/>
              <a:ext cx="5256033" cy="350875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532571" y="1751419"/>
              <a:ext cx="288303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It affects FEL efficiency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95780" y="2118136"/>
            <a:ext cx="6184845" cy="5105400"/>
            <a:chOff x="3895780" y="2118136"/>
            <a:chExt cx="6184845" cy="5105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525" y="2118136"/>
              <a:ext cx="3721100" cy="51054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95780" y="6046785"/>
              <a:ext cx="24901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It affects FEL </a:t>
              </a:r>
              <a:r>
                <a:rPr lang="en-US" sz="2000" dirty="0" smtClean="0">
                  <a:solidFill>
                    <a:schemeClr val="tx1"/>
                  </a:solidFill>
                </a:rPr>
                <a:t>quality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112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315E-6 2.93994E-7 L 0.02236 0.0021 L -0.0159 0.0021 L 0.03669 0.0021 L -0.03496 0.0021 L 0.02394 0.0021 L -4.80315E-6 2.93994E-7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80072" y="0"/>
            <a:ext cx="6696744" cy="936104"/>
          </a:xfrm>
          <a:noFill/>
          <a:ln>
            <a:noFill/>
          </a:ln>
          <a:effectLst/>
        </p:spPr>
        <p:txBody>
          <a:bodyPr lIns="91289" tIns="45644" rIns="91289" bIns="45644" anchor="ctr" anchorCtr="0">
            <a:normAutofit/>
          </a:bodyPr>
          <a:lstStyle/>
          <a:p>
            <a:pPr marL="340747" indent="-340747"/>
            <a:r>
              <a:rPr lang="en-US" b="1" kern="1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FLASH </a:t>
            </a:r>
            <a:r>
              <a:rPr lang="en-US" b="1" kern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e-beam</a:t>
            </a:r>
            <a:endParaRPr lang="en-US" b="1" kern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E3304F-F838-624C-9236-709B2F2BBA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5" t="3151" r="3704"/>
          <a:stretch/>
        </p:blipFill>
        <p:spPr>
          <a:xfrm>
            <a:off x="71760" y="2411685"/>
            <a:ext cx="4975098" cy="4024659"/>
          </a:xfrm>
          <a:prstGeom prst="rect">
            <a:avLst/>
          </a:prstGeom>
        </p:spPr>
      </p:pic>
      <p:pic>
        <p:nvPicPr>
          <p:cNvPr id="5" name="Picture 4" descr="pulse_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44" y="4140264"/>
            <a:ext cx="1152128" cy="109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46858" y="2449675"/>
            <a:ext cx="50845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Local energy chirp ~ 80keV/fs.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With 10 fs timing jitter, energy of seeded electron will change by about 10</a:t>
            </a:r>
            <a:r>
              <a:rPr lang="en-US" baseline="30000" dirty="0" smtClean="0">
                <a:solidFill>
                  <a:schemeClr val="tx1"/>
                </a:solidFill>
              </a:rPr>
              <a:t>-3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significantly affecting the FEL gain.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Higher order chirp will affect spectrum quality and stability.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 anchorCtr="0"/>
          <a:lstStyle>
            <a:lvl1pPr algn="ctr" defTabSz="4476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aseline="0">
                <a:solidFill>
                  <a:srgbClr val="0000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476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MS PGothic" pitchFamily="34" charset="-128"/>
                <a:cs typeface="MS PGothic" charset="0"/>
              </a:defRPr>
            </a:lvl2pPr>
            <a:lvl3pPr algn="ctr" defTabSz="4476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MS PGothic" pitchFamily="34" charset="-128"/>
                <a:cs typeface="MS PGothic" charset="0"/>
              </a:defRPr>
            </a:lvl3pPr>
            <a:lvl4pPr algn="ctr" defTabSz="4476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MS PGothic" pitchFamily="34" charset="-128"/>
                <a:cs typeface="MS PGothic" charset="0"/>
              </a:defRPr>
            </a:lvl4pPr>
            <a:lvl5pPr algn="ctr" defTabSz="44767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MS PGothic" pitchFamily="34" charset="-128"/>
                <a:cs typeface="MS PGothic" charset="0"/>
              </a:defRPr>
            </a:lvl5pPr>
            <a:lvl6pPr marL="2514340" indent="-228576" algn="ctr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492" indent="-228576" algn="ctr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645" indent="-228576" algn="ctr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5797" indent="-228576" algn="ctr" defTabSz="44921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71760" y="1198751"/>
            <a:ext cx="986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FLASH </a:t>
            </a:r>
            <a:r>
              <a:rPr lang="en-US" dirty="0" err="1" smtClean="0">
                <a:solidFill>
                  <a:schemeClr val="tx1"/>
                </a:solidFill>
              </a:rPr>
              <a:t>linac</a:t>
            </a:r>
            <a:r>
              <a:rPr lang="en-US" dirty="0" smtClean="0">
                <a:solidFill>
                  <a:schemeClr val="tx1"/>
                </a:solidFill>
              </a:rPr>
              <a:t> cavities does not suffer from strong </a:t>
            </a:r>
            <a:r>
              <a:rPr lang="en-US" dirty="0" err="1" smtClean="0">
                <a:solidFill>
                  <a:schemeClr val="tx1"/>
                </a:solidFill>
              </a:rPr>
              <a:t>wakefields</a:t>
            </a:r>
            <a:r>
              <a:rPr lang="en-US" dirty="0" smtClean="0">
                <a:solidFill>
                  <a:schemeClr val="tx1"/>
                </a:solidFill>
              </a:rPr>
              <a:t> as FERMI: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quadratic chirp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linear chirp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6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ttra Sincrotrone Trieste_Template Slides 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20917</TotalTime>
  <Words>1107</Words>
  <Application>Microsoft Macintosh PowerPoint</Application>
  <PresentationFormat>Custom</PresentationFormat>
  <Paragraphs>189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MS PGothic</vt:lpstr>
      <vt:lpstr>ＭＳ Ｐゴシック</vt:lpstr>
      <vt:lpstr>Symbol</vt:lpstr>
      <vt:lpstr>Times New Roman</vt:lpstr>
      <vt:lpstr>Verdana</vt:lpstr>
      <vt:lpstr>Wingdings</vt:lpstr>
      <vt:lpstr>Arial</vt:lpstr>
      <vt:lpstr>Elettra Sincrotrone Trieste_Template Slides ENG</vt:lpstr>
      <vt:lpstr>Office Theme</vt:lpstr>
      <vt:lpstr>PowerPoint Presentation</vt:lpstr>
      <vt:lpstr>Synchronization needs for future seeding in FL1</vt:lpstr>
      <vt:lpstr>FLASH 2020+</vt:lpstr>
      <vt:lpstr>Electron beam for seeded FELs</vt:lpstr>
      <vt:lpstr>E-beam timing jitter</vt:lpstr>
      <vt:lpstr>PowerPoint Presentation</vt:lpstr>
      <vt:lpstr>Energy stability and temporal jitter</vt:lpstr>
      <vt:lpstr>But …</vt:lpstr>
      <vt:lpstr>FLASH e-beam</vt:lpstr>
      <vt:lpstr>Advanced modes: Coherent control</vt:lpstr>
      <vt:lpstr>Phase control limit</vt:lpstr>
      <vt:lpstr>Phase-locked FEL pulses </vt:lpstr>
      <vt:lpstr>FEL phase-locking control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nicoletta guidi</dc:creator>
  <cp:lastModifiedBy>Enrico</cp:lastModifiedBy>
  <cp:revision>244</cp:revision>
  <cp:lastPrinted>2018-02-21T07:39:48Z</cp:lastPrinted>
  <dcterms:created xsi:type="dcterms:W3CDTF">2015-12-09T11:23:36Z</dcterms:created>
  <dcterms:modified xsi:type="dcterms:W3CDTF">2020-06-24T14:09:24Z</dcterms:modified>
</cp:coreProperties>
</file>