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385" r:id="rId3"/>
    <p:sldId id="501" r:id="rId4"/>
    <p:sldId id="502" r:id="rId5"/>
    <p:sldId id="503" r:id="rId6"/>
    <p:sldId id="500" r:id="rId7"/>
    <p:sldId id="504" r:id="rId8"/>
    <p:sldId id="49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72" autoAdjust="0"/>
  </p:normalViewPr>
  <p:slideViewPr>
    <p:cSldViewPr showGuides="1">
      <p:cViewPr varScale="1">
        <p:scale>
          <a:sx n="96" d="100"/>
          <a:sy n="96" d="100"/>
        </p:scale>
        <p:origin x="-96" y="-3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29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5ABC6-8EB6-4F92-9B92-07268FDA750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83C1F31-7DC4-4504-AF7D-A5B8416D0A31}">
      <dgm:prSet phldrT="[Text]"/>
      <dgm:spPr/>
      <dgm:t>
        <a:bodyPr/>
        <a:lstStyle/>
        <a:p>
          <a:r>
            <a:rPr lang="de-DE" dirty="0" smtClean="0"/>
            <a:t>2020</a:t>
          </a:r>
          <a:endParaRPr lang="de-DE" dirty="0"/>
        </a:p>
      </dgm:t>
    </dgm:pt>
    <dgm:pt modelId="{84608F13-4F9E-4886-90ED-A4288605DDB9}" type="parTrans" cxnId="{606064E4-9EDB-454F-9DD7-DBCFFB45E527}">
      <dgm:prSet/>
      <dgm:spPr/>
      <dgm:t>
        <a:bodyPr/>
        <a:lstStyle/>
        <a:p>
          <a:endParaRPr lang="de-DE"/>
        </a:p>
      </dgm:t>
    </dgm:pt>
    <dgm:pt modelId="{2C545A1C-49E6-44E0-882C-BF857A0BFF65}" type="sibTrans" cxnId="{606064E4-9EDB-454F-9DD7-DBCFFB45E527}">
      <dgm:prSet/>
      <dgm:spPr/>
      <dgm:t>
        <a:bodyPr/>
        <a:lstStyle/>
        <a:p>
          <a:endParaRPr lang="de-DE"/>
        </a:p>
      </dgm:t>
    </dgm:pt>
    <dgm:pt modelId="{05837F1D-7CD2-4CDC-8D30-D876C11625F2}">
      <dgm:prSet phldrT="[Text]"/>
      <dgm:spPr/>
      <dgm:t>
        <a:bodyPr/>
        <a:lstStyle/>
        <a:p>
          <a:r>
            <a:rPr lang="de-DE" dirty="0" smtClean="0"/>
            <a:t>2021</a:t>
          </a:r>
          <a:endParaRPr lang="de-DE" dirty="0"/>
        </a:p>
      </dgm:t>
    </dgm:pt>
    <dgm:pt modelId="{2CCEEC2A-9622-4C06-A216-F3585486B8C9}" type="parTrans" cxnId="{35C9C96A-A821-43F2-B2DD-E3BB590A8DCD}">
      <dgm:prSet/>
      <dgm:spPr/>
      <dgm:t>
        <a:bodyPr/>
        <a:lstStyle/>
        <a:p>
          <a:endParaRPr lang="de-DE"/>
        </a:p>
      </dgm:t>
    </dgm:pt>
    <dgm:pt modelId="{62E49F86-F27C-4933-9614-A88EFD627AAD}" type="sibTrans" cxnId="{35C9C96A-A821-43F2-B2DD-E3BB590A8DCD}">
      <dgm:prSet/>
      <dgm:spPr/>
      <dgm:t>
        <a:bodyPr/>
        <a:lstStyle/>
        <a:p>
          <a:endParaRPr lang="de-DE"/>
        </a:p>
      </dgm:t>
    </dgm:pt>
    <dgm:pt modelId="{06C38BA2-2C57-4D6C-9D33-9B9AD40EB93E}">
      <dgm:prSet phldrT="[Text]"/>
      <dgm:spPr/>
      <dgm:t>
        <a:bodyPr/>
        <a:lstStyle/>
        <a:p>
          <a:r>
            <a:rPr lang="de-DE" dirty="0" smtClean="0"/>
            <a:t>2022</a:t>
          </a:r>
          <a:endParaRPr lang="de-DE" dirty="0"/>
        </a:p>
      </dgm:t>
    </dgm:pt>
    <dgm:pt modelId="{23948835-50FB-4067-A420-EDC9530A9778}" type="parTrans" cxnId="{E8DE77C6-156A-4372-8946-1C30386424CC}">
      <dgm:prSet/>
      <dgm:spPr/>
      <dgm:t>
        <a:bodyPr/>
        <a:lstStyle/>
        <a:p>
          <a:endParaRPr lang="de-DE"/>
        </a:p>
      </dgm:t>
    </dgm:pt>
    <dgm:pt modelId="{949C35E9-C223-4366-B012-69CDED923641}" type="sibTrans" cxnId="{E8DE77C6-156A-4372-8946-1C30386424CC}">
      <dgm:prSet/>
      <dgm:spPr/>
      <dgm:t>
        <a:bodyPr/>
        <a:lstStyle/>
        <a:p>
          <a:endParaRPr lang="de-DE"/>
        </a:p>
      </dgm:t>
    </dgm:pt>
    <dgm:pt modelId="{0DD66DD6-1DCC-44F5-89E7-EFAC6AF30F24}">
      <dgm:prSet/>
      <dgm:spPr/>
      <dgm:t>
        <a:bodyPr/>
        <a:lstStyle/>
        <a:p>
          <a:r>
            <a:rPr lang="de-DE" dirty="0" smtClean="0"/>
            <a:t>2023</a:t>
          </a:r>
          <a:endParaRPr lang="de-DE" dirty="0"/>
        </a:p>
      </dgm:t>
    </dgm:pt>
    <dgm:pt modelId="{D052B040-BE76-489C-9808-8DE9757A59CA}" type="parTrans" cxnId="{A8B8F06F-8A34-44E6-AE4C-06288800FEA2}">
      <dgm:prSet/>
      <dgm:spPr/>
      <dgm:t>
        <a:bodyPr/>
        <a:lstStyle/>
        <a:p>
          <a:endParaRPr lang="de-DE"/>
        </a:p>
      </dgm:t>
    </dgm:pt>
    <dgm:pt modelId="{E9C400A2-F278-4955-9B59-2A2A0F993046}" type="sibTrans" cxnId="{A8B8F06F-8A34-44E6-AE4C-06288800FEA2}">
      <dgm:prSet/>
      <dgm:spPr/>
      <dgm:t>
        <a:bodyPr/>
        <a:lstStyle/>
        <a:p>
          <a:endParaRPr lang="de-DE"/>
        </a:p>
      </dgm:t>
    </dgm:pt>
    <dgm:pt modelId="{73C66546-1E7B-4E38-8F8B-A3631C7B265C}">
      <dgm:prSet/>
      <dgm:spPr/>
      <dgm:t>
        <a:bodyPr/>
        <a:lstStyle/>
        <a:p>
          <a:r>
            <a:rPr lang="de-DE" dirty="0" smtClean="0"/>
            <a:t>2024</a:t>
          </a:r>
          <a:endParaRPr lang="de-DE" dirty="0"/>
        </a:p>
      </dgm:t>
    </dgm:pt>
    <dgm:pt modelId="{1CDF75A1-00F7-4FEA-ACB2-936D3CE23594}" type="parTrans" cxnId="{7806881A-2456-4A59-A534-2B59D9BDBAAC}">
      <dgm:prSet/>
      <dgm:spPr/>
      <dgm:t>
        <a:bodyPr/>
        <a:lstStyle/>
        <a:p>
          <a:endParaRPr lang="de-DE"/>
        </a:p>
      </dgm:t>
    </dgm:pt>
    <dgm:pt modelId="{38631DEB-48F7-4965-B608-23D056DB6764}" type="sibTrans" cxnId="{7806881A-2456-4A59-A534-2B59D9BDBAAC}">
      <dgm:prSet/>
      <dgm:spPr/>
      <dgm:t>
        <a:bodyPr/>
        <a:lstStyle/>
        <a:p>
          <a:endParaRPr lang="de-DE"/>
        </a:p>
      </dgm:t>
    </dgm:pt>
    <dgm:pt modelId="{39636CDD-0BCC-47C7-9FDE-7F37CC47B154}">
      <dgm:prSet/>
      <dgm:spPr/>
      <dgm:t>
        <a:bodyPr/>
        <a:lstStyle/>
        <a:p>
          <a:r>
            <a:rPr lang="de-DE" dirty="0" smtClean="0"/>
            <a:t>2025</a:t>
          </a:r>
          <a:endParaRPr lang="de-DE" dirty="0"/>
        </a:p>
      </dgm:t>
    </dgm:pt>
    <dgm:pt modelId="{28E0AEFD-BD85-47D4-83AE-EE0910597689}" type="parTrans" cxnId="{284D918E-C1FA-4634-B1E5-331ECE5A309D}">
      <dgm:prSet/>
      <dgm:spPr/>
      <dgm:t>
        <a:bodyPr/>
        <a:lstStyle/>
        <a:p>
          <a:endParaRPr lang="de-DE"/>
        </a:p>
      </dgm:t>
    </dgm:pt>
    <dgm:pt modelId="{B902859B-012D-495F-84D1-8042D71A4B14}" type="sibTrans" cxnId="{284D918E-C1FA-4634-B1E5-331ECE5A309D}">
      <dgm:prSet/>
      <dgm:spPr/>
      <dgm:t>
        <a:bodyPr/>
        <a:lstStyle/>
        <a:p>
          <a:endParaRPr lang="de-DE"/>
        </a:p>
      </dgm:t>
    </dgm:pt>
    <dgm:pt modelId="{CB345373-90B3-46AA-B575-707E398DAC47}">
      <dgm:prSet/>
      <dgm:spPr/>
      <dgm:t>
        <a:bodyPr/>
        <a:lstStyle/>
        <a:p>
          <a:r>
            <a:rPr lang="de-DE" dirty="0" smtClean="0"/>
            <a:t>2026</a:t>
          </a:r>
          <a:endParaRPr lang="de-DE" dirty="0"/>
        </a:p>
      </dgm:t>
    </dgm:pt>
    <dgm:pt modelId="{F9921C37-8C3E-4A8D-B455-9FA563C8C3C0}" type="parTrans" cxnId="{EFAE3D0E-D5E8-489D-945E-FE9281AC3658}">
      <dgm:prSet/>
      <dgm:spPr/>
      <dgm:t>
        <a:bodyPr/>
        <a:lstStyle/>
        <a:p>
          <a:endParaRPr lang="de-DE"/>
        </a:p>
      </dgm:t>
    </dgm:pt>
    <dgm:pt modelId="{36148C1E-E8CA-48A8-A326-E2AB791E3402}" type="sibTrans" cxnId="{EFAE3D0E-D5E8-489D-945E-FE9281AC3658}">
      <dgm:prSet/>
      <dgm:spPr/>
      <dgm:t>
        <a:bodyPr/>
        <a:lstStyle/>
        <a:p>
          <a:endParaRPr lang="de-DE"/>
        </a:p>
      </dgm:t>
    </dgm:pt>
    <dgm:pt modelId="{680CDD17-295D-49E2-AFD5-EC9827AC889F}">
      <dgm:prSet/>
      <dgm:spPr/>
      <dgm:t>
        <a:bodyPr/>
        <a:lstStyle/>
        <a:p>
          <a:r>
            <a:rPr lang="de-DE" dirty="0" smtClean="0"/>
            <a:t>2027</a:t>
          </a:r>
          <a:endParaRPr lang="de-DE" dirty="0"/>
        </a:p>
      </dgm:t>
    </dgm:pt>
    <dgm:pt modelId="{32C54E4D-D62E-4002-87C9-BDACE1384FE5}" type="parTrans" cxnId="{3E963564-ACEB-4D09-9B81-023A5C3FBADB}">
      <dgm:prSet/>
      <dgm:spPr/>
      <dgm:t>
        <a:bodyPr/>
        <a:lstStyle/>
        <a:p>
          <a:endParaRPr lang="de-DE"/>
        </a:p>
      </dgm:t>
    </dgm:pt>
    <dgm:pt modelId="{CADC88C7-8540-45B5-9C0C-AAF9BD4CE8D7}" type="sibTrans" cxnId="{3E963564-ACEB-4D09-9B81-023A5C3FBADB}">
      <dgm:prSet/>
      <dgm:spPr/>
      <dgm:t>
        <a:bodyPr/>
        <a:lstStyle/>
        <a:p>
          <a:endParaRPr lang="de-DE"/>
        </a:p>
      </dgm:t>
    </dgm:pt>
    <dgm:pt modelId="{7F21C963-942A-4FCC-A3FB-FEBBE38CE3B6}">
      <dgm:prSet/>
      <dgm:spPr/>
      <dgm:t>
        <a:bodyPr/>
        <a:lstStyle/>
        <a:p>
          <a:r>
            <a:rPr lang="de-DE" dirty="0" smtClean="0"/>
            <a:t>2028</a:t>
          </a:r>
          <a:endParaRPr lang="de-DE" dirty="0"/>
        </a:p>
      </dgm:t>
    </dgm:pt>
    <dgm:pt modelId="{07B6D05F-4ACC-4F35-A1AD-72992CF938F0}" type="parTrans" cxnId="{B1B788C4-1206-43B6-BA9C-7103753419B1}">
      <dgm:prSet/>
      <dgm:spPr/>
      <dgm:t>
        <a:bodyPr/>
        <a:lstStyle/>
        <a:p>
          <a:endParaRPr lang="de-DE"/>
        </a:p>
      </dgm:t>
    </dgm:pt>
    <dgm:pt modelId="{F85DDB7D-CB51-45BC-A084-9913623AE872}" type="sibTrans" cxnId="{B1B788C4-1206-43B6-BA9C-7103753419B1}">
      <dgm:prSet/>
      <dgm:spPr/>
      <dgm:t>
        <a:bodyPr/>
        <a:lstStyle/>
        <a:p>
          <a:endParaRPr lang="de-DE"/>
        </a:p>
      </dgm:t>
    </dgm:pt>
    <dgm:pt modelId="{5A26735D-3ACD-4BE4-9A44-F108F48FEB70}">
      <dgm:prSet/>
      <dgm:spPr/>
      <dgm:t>
        <a:bodyPr/>
        <a:lstStyle/>
        <a:p>
          <a:r>
            <a:rPr lang="de-DE" dirty="0" smtClean="0"/>
            <a:t>2030</a:t>
          </a:r>
          <a:endParaRPr lang="de-DE" dirty="0"/>
        </a:p>
      </dgm:t>
    </dgm:pt>
    <dgm:pt modelId="{6F5BA311-DB54-4574-B6F7-D491958A3F83}" type="parTrans" cxnId="{21CE5CFC-C79D-40D7-8A9F-3DAD19F5A68B}">
      <dgm:prSet/>
      <dgm:spPr/>
      <dgm:t>
        <a:bodyPr/>
        <a:lstStyle/>
        <a:p>
          <a:endParaRPr lang="de-DE"/>
        </a:p>
      </dgm:t>
    </dgm:pt>
    <dgm:pt modelId="{5EB25C73-1B0C-4610-9CFE-A56E7E886CF4}" type="sibTrans" cxnId="{21CE5CFC-C79D-40D7-8A9F-3DAD19F5A68B}">
      <dgm:prSet/>
      <dgm:spPr/>
      <dgm:t>
        <a:bodyPr/>
        <a:lstStyle/>
        <a:p>
          <a:endParaRPr lang="de-DE"/>
        </a:p>
      </dgm:t>
    </dgm:pt>
    <dgm:pt modelId="{A54A9BCB-7186-40AF-8A0D-6C3FDF75322E}">
      <dgm:prSet/>
      <dgm:spPr/>
      <dgm:t>
        <a:bodyPr/>
        <a:lstStyle/>
        <a:p>
          <a:r>
            <a:rPr lang="de-DE" dirty="0" smtClean="0"/>
            <a:t>2029</a:t>
          </a:r>
          <a:endParaRPr lang="de-DE" dirty="0"/>
        </a:p>
      </dgm:t>
    </dgm:pt>
    <dgm:pt modelId="{E5A6ECF0-EC34-4A2B-91C7-49873E859329}" type="parTrans" cxnId="{57FE8BB2-C6C8-46CE-9D9B-A608A068A6DB}">
      <dgm:prSet/>
      <dgm:spPr/>
      <dgm:t>
        <a:bodyPr/>
        <a:lstStyle/>
        <a:p>
          <a:endParaRPr lang="de-DE"/>
        </a:p>
      </dgm:t>
    </dgm:pt>
    <dgm:pt modelId="{092B6E04-1466-4C9A-BDF1-2B89AF779DE5}" type="sibTrans" cxnId="{57FE8BB2-C6C8-46CE-9D9B-A608A068A6DB}">
      <dgm:prSet/>
      <dgm:spPr/>
      <dgm:t>
        <a:bodyPr/>
        <a:lstStyle/>
        <a:p>
          <a:endParaRPr lang="de-DE"/>
        </a:p>
      </dgm:t>
    </dgm:pt>
    <dgm:pt modelId="{0128CDE4-5517-4D89-BDD9-B107A79537D1}" type="pres">
      <dgm:prSet presAssocID="{94F5ABC6-8EB6-4F92-9B92-07268FDA7501}" presName="Name0" presStyleCnt="0">
        <dgm:presLayoutVars>
          <dgm:dir/>
          <dgm:animLvl val="lvl"/>
          <dgm:resizeHandles val="exact"/>
        </dgm:presLayoutVars>
      </dgm:prSet>
      <dgm:spPr/>
    </dgm:pt>
    <dgm:pt modelId="{321435F1-A3B4-4B82-B302-6F3B312D180D}" type="pres">
      <dgm:prSet presAssocID="{783C1F31-7DC4-4504-AF7D-A5B8416D0A31}" presName="parTxOnly" presStyleLbl="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F50EB9-93C7-4DEA-9623-DE5F222B3402}" type="pres">
      <dgm:prSet presAssocID="{2C545A1C-49E6-44E0-882C-BF857A0BFF65}" presName="parTxOnlySpace" presStyleCnt="0"/>
      <dgm:spPr/>
    </dgm:pt>
    <dgm:pt modelId="{483C559A-AEFB-4771-A1A5-D4FB2A811298}" type="pres">
      <dgm:prSet presAssocID="{05837F1D-7CD2-4CDC-8D30-D876C11625F2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C24E36-8E70-43D3-B1D9-21F70B26BC1C}" type="pres">
      <dgm:prSet presAssocID="{62E49F86-F27C-4933-9614-A88EFD627AAD}" presName="parTxOnlySpace" presStyleCnt="0"/>
      <dgm:spPr/>
    </dgm:pt>
    <dgm:pt modelId="{F1C45DED-D37F-43AD-856B-2A41D2E5C3A9}" type="pres">
      <dgm:prSet presAssocID="{06C38BA2-2C57-4D6C-9D33-9B9AD40EB93E}" presName="parTxOnly" presStyleLbl="node1" presStyleIdx="2" presStyleCnt="11" custScaleY="102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49297D-962B-408C-8846-1A54597F26CD}" type="pres">
      <dgm:prSet presAssocID="{949C35E9-C223-4366-B012-69CDED923641}" presName="parTxOnlySpace" presStyleCnt="0"/>
      <dgm:spPr/>
    </dgm:pt>
    <dgm:pt modelId="{337EFBE3-2F5E-4436-9AC3-F79111F8A3B6}" type="pres">
      <dgm:prSet presAssocID="{0DD66DD6-1DCC-44F5-89E7-EFAC6AF30F24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28E79D-4776-421D-BCA4-FAFC61067A50}" type="pres">
      <dgm:prSet presAssocID="{E9C400A2-F278-4955-9B59-2A2A0F993046}" presName="parTxOnlySpace" presStyleCnt="0"/>
      <dgm:spPr/>
    </dgm:pt>
    <dgm:pt modelId="{67086E02-57B5-4F15-8E72-65C7BF282B8E}" type="pres">
      <dgm:prSet presAssocID="{73C66546-1E7B-4E38-8F8B-A3631C7B265C}" presName="parTxOnly" presStyleLbl="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BC257-BCFD-4A42-86B7-B2A08D1FDAD1}" type="pres">
      <dgm:prSet presAssocID="{38631DEB-48F7-4965-B608-23D056DB6764}" presName="parTxOnlySpace" presStyleCnt="0"/>
      <dgm:spPr/>
    </dgm:pt>
    <dgm:pt modelId="{1D902DCF-4E21-4716-B209-804295A90280}" type="pres">
      <dgm:prSet presAssocID="{39636CDD-0BCC-47C7-9FDE-7F37CC47B154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EB6062-1B91-40FB-9F25-D746A4F445BF}" type="pres">
      <dgm:prSet presAssocID="{B902859B-012D-495F-84D1-8042D71A4B14}" presName="parTxOnlySpace" presStyleCnt="0"/>
      <dgm:spPr/>
    </dgm:pt>
    <dgm:pt modelId="{43A468B5-0C27-4099-950C-BA96B0AE2033}" type="pres">
      <dgm:prSet presAssocID="{CB345373-90B3-46AA-B575-707E398DAC47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2C3430-DF5D-47BC-B8A3-7030A98F81BA}" type="pres">
      <dgm:prSet presAssocID="{36148C1E-E8CA-48A8-A326-E2AB791E3402}" presName="parTxOnlySpace" presStyleCnt="0"/>
      <dgm:spPr/>
    </dgm:pt>
    <dgm:pt modelId="{9BBB4D4D-73F9-4B1C-8BC3-BB3FDAB503CB}" type="pres">
      <dgm:prSet presAssocID="{680CDD17-295D-49E2-AFD5-EC9827AC889F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6CA846-4CAD-4A95-A7D8-07374F33B8EE}" type="pres">
      <dgm:prSet presAssocID="{CADC88C7-8540-45B5-9C0C-AAF9BD4CE8D7}" presName="parTxOnlySpace" presStyleCnt="0"/>
      <dgm:spPr/>
    </dgm:pt>
    <dgm:pt modelId="{CFE18FB0-EFD1-4728-883D-D8CDC8043A57}" type="pres">
      <dgm:prSet presAssocID="{7F21C963-942A-4FCC-A3FB-FEBBE38CE3B6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B724F9-53FA-48ED-82C8-92987ABA8CBA}" type="pres">
      <dgm:prSet presAssocID="{F85DDB7D-CB51-45BC-A084-9913623AE872}" presName="parTxOnlySpace" presStyleCnt="0"/>
      <dgm:spPr/>
    </dgm:pt>
    <dgm:pt modelId="{C4F968A1-3BEB-401D-B669-513AFD1B93D7}" type="pres">
      <dgm:prSet presAssocID="{A54A9BCB-7186-40AF-8A0D-6C3FDF75322E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FF89FC-A50C-4C76-8433-570A9D071DAD}" type="pres">
      <dgm:prSet presAssocID="{092B6E04-1466-4C9A-BDF1-2B89AF779DE5}" presName="parTxOnlySpace" presStyleCnt="0"/>
      <dgm:spPr/>
    </dgm:pt>
    <dgm:pt modelId="{2BAABFA1-A0B0-445F-9960-E4A3F7A8F9EA}" type="pres">
      <dgm:prSet presAssocID="{5A26735D-3ACD-4BE4-9A44-F108F48FEB70}" presName="parTxOnly" presStyleLbl="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98F2F6B-12DA-4F5B-9DC1-74732F6B90C1}" type="presOf" srcId="{783C1F31-7DC4-4504-AF7D-A5B8416D0A31}" destId="{321435F1-A3B4-4B82-B302-6F3B312D180D}" srcOrd="0" destOrd="0" presId="urn:microsoft.com/office/officeart/2005/8/layout/chevron1"/>
    <dgm:cxn modelId="{B1B788C4-1206-43B6-BA9C-7103753419B1}" srcId="{94F5ABC6-8EB6-4F92-9B92-07268FDA7501}" destId="{7F21C963-942A-4FCC-A3FB-FEBBE38CE3B6}" srcOrd="8" destOrd="0" parTransId="{07B6D05F-4ACC-4F35-A1AD-72992CF938F0}" sibTransId="{F85DDB7D-CB51-45BC-A084-9913623AE872}"/>
    <dgm:cxn modelId="{804C5378-464D-47CB-81DC-A82E1520F9EF}" type="presOf" srcId="{94F5ABC6-8EB6-4F92-9B92-07268FDA7501}" destId="{0128CDE4-5517-4D89-BDD9-B107A79537D1}" srcOrd="0" destOrd="0" presId="urn:microsoft.com/office/officeart/2005/8/layout/chevron1"/>
    <dgm:cxn modelId="{32B78764-8F42-4F5D-8687-CBFBB3D68228}" type="presOf" srcId="{7F21C963-942A-4FCC-A3FB-FEBBE38CE3B6}" destId="{CFE18FB0-EFD1-4728-883D-D8CDC8043A57}" srcOrd="0" destOrd="0" presId="urn:microsoft.com/office/officeart/2005/8/layout/chevron1"/>
    <dgm:cxn modelId="{0E661C8E-71BD-4B9F-91C9-E68181D136FC}" type="presOf" srcId="{680CDD17-295D-49E2-AFD5-EC9827AC889F}" destId="{9BBB4D4D-73F9-4B1C-8BC3-BB3FDAB503CB}" srcOrd="0" destOrd="0" presId="urn:microsoft.com/office/officeart/2005/8/layout/chevron1"/>
    <dgm:cxn modelId="{A8B8F06F-8A34-44E6-AE4C-06288800FEA2}" srcId="{94F5ABC6-8EB6-4F92-9B92-07268FDA7501}" destId="{0DD66DD6-1DCC-44F5-89E7-EFAC6AF30F24}" srcOrd="3" destOrd="0" parTransId="{D052B040-BE76-489C-9808-8DE9757A59CA}" sibTransId="{E9C400A2-F278-4955-9B59-2A2A0F993046}"/>
    <dgm:cxn modelId="{7806881A-2456-4A59-A534-2B59D9BDBAAC}" srcId="{94F5ABC6-8EB6-4F92-9B92-07268FDA7501}" destId="{73C66546-1E7B-4E38-8F8B-A3631C7B265C}" srcOrd="4" destOrd="0" parTransId="{1CDF75A1-00F7-4FEA-ACB2-936D3CE23594}" sibTransId="{38631DEB-48F7-4965-B608-23D056DB6764}"/>
    <dgm:cxn modelId="{1C61ED09-C794-4829-BFD8-5446296FC093}" type="presOf" srcId="{06C38BA2-2C57-4D6C-9D33-9B9AD40EB93E}" destId="{F1C45DED-D37F-43AD-856B-2A41D2E5C3A9}" srcOrd="0" destOrd="0" presId="urn:microsoft.com/office/officeart/2005/8/layout/chevron1"/>
    <dgm:cxn modelId="{235A0157-7C35-480C-9ACD-921657157D54}" type="presOf" srcId="{A54A9BCB-7186-40AF-8A0D-6C3FDF75322E}" destId="{C4F968A1-3BEB-401D-B669-513AFD1B93D7}" srcOrd="0" destOrd="0" presId="urn:microsoft.com/office/officeart/2005/8/layout/chevron1"/>
    <dgm:cxn modelId="{BEDA9DF9-4B30-4775-A17C-E690F525A32D}" type="presOf" srcId="{39636CDD-0BCC-47C7-9FDE-7F37CC47B154}" destId="{1D902DCF-4E21-4716-B209-804295A90280}" srcOrd="0" destOrd="0" presId="urn:microsoft.com/office/officeart/2005/8/layout/chevron1"/>
    <dgm:cxn modelId="{37256C59-AF84-4260-ABBE-5604C13502E4}" type="presOf" srcId="{CB345373-90B3-46AA-B575-707E398DAC47}" destId="{43A468B5-0C27-4099-950C-BA96B0AE2033}" srcOrd="0" destOrd="0" presId="urn:microsoft.com/office/officeart/2005/8/layout/chevron1"/>
    <dgm:cxn modelId="{F1B9FA81-ABD3-40DC-8E7B-F07CA82BB27A}" type="presOf" srcId="{0DD66DD6-1DCC-44F5-89E7-EFAC6AF30F24}" destId="{337EFBE3-2F5E-4436-9AC3-F79111F8A3B6}" srcOrd="0" destOrd="0" presId="urn:microsoft.com/office/officeart/2005/8/layout/chevron1"/>
    <dgm:cxn modelId="{284D918E-C1FA-4634-B1E5-331ECE5A309D}" srcId="{94F5ABC6-8EB6-4F92-9B92-07268FDA7501}" destId="{39636CDD-0BCC-47C7-9FDE-7F37CC47B154}" srcOrd="5" destOrd="0" parTransId="{28E0AEFD-BD85-47D4-83AE-EE0910597689}" sibTransId="{B902859B-012D-495F-84D1-8042D71A4B14}"/>
    <dgm:cxn modelId="{3E963564-ACEB-4D09-9B81-023A5C3FBADB}" srcId="{94F5ABC6-8EB6-4F92-9B92-07268FDA7501}" destId="{680CDD17-295D-49E2-AFD5-EC9827AC889F}" srcOrd="7" destOrd="0" parTransId="{32C54E4D-D62E-4002-87C9-BDACE1384FE5}" sibTransId="{CADC88C7-8540-45B5-9C0C-AAF9BD4CE8D7}"/>
    <dgm:cxn modelId="{E8DE77C6-156A-4372-8946-1C30386424CC}" srcId="{94F5ABC6-8EB6-4F92-9B92-07268FDA7501}" destId="{06C38BA2-2C57-4D6C-9D33-9B9AD40EB93E}" srcOrd="2" destOrd="0" parTransId="{23948835-50FB-4067-A420-EDC9530A9778}" sibTransId="{949C35E9-C223-4366-B012-69CDED923641}"/>
    <dgm:cxn modelId="{EFAE3D0E-D5E8-489D-945E-FE9281AC3658}" srcId="{94F5ABC6-8EB6-4F92-9B92-07268FDA7501}" destId="{CB345373-90B3-46AA-B575-707E398DAC47}" srcOrd="6" destOrd="0" parTransId="{F9921C37-8C3E-4A8D-B455-9FA563C8C3C0}" sibTransId="{36148C1E-E8CA-48A8-A326-E2AB791E3402}"/>
    <dgm:cxn modelId="{606064E4-9EDB-454F-9DD7-DBCFFB45E527}" srcId="{94F5ABC6-8EB6-4F92-9B92-07268FDA7501}" destId="{783C1F31-7DC4-4504-AF7D-A5B8416D0A31}" srcOrd="0" destOrd="0" parTransId="{84608F13-4F9E-4886-90ED-A4288605DDB9}" sibTransId="{2C545A1C-49E6-44E0-882C-BF857A0BFF65}"/>
    <dgm:cxn modelId="{DE95EB37-7278-46EB-8B01-A3366DD602BA}" type="presOf" srcId="{05837F1D-7CD2-4CDC-8D30-D876C11625F2}" destId="{483C559A-AEFB-4771-A1A5-D4FB2A811298}" srcOrd="0" destOrd="0" presId="urn:microsoft.com/office/officeart/2005/8/layout/chevron1"/>
    <dgm:cxn modelId="{C312FBD5-0202-4CF4-B207-3EB4AC353952}" type="presOf" srcId="{5A26735D-3ACD-4BE4-9A44-F108F48FEB70}" destId="{2BAABFA1-A0B0-445F-9960-E4A3F7A8F9EA}" srcOrd="0" destOrd="0" presId="urn:microsoft.com/office/officeart/2005/8/layout/chevron1"/>
    <dgm:cxn modelId="{35C9C96A-A821-43F2-B2DD-E3BB590A8DCD}" srcId="{94F5ABC6-8EB6-4F92-9B92-07268FDA7501}" destId="{05837F1D-7CD2-4CDC-8D30-D876C11625F2}" srcOrd="1" destOrd="0" parTransId="{2CCEEC2A-9622-4C06-A216-F3585486B8C9}" sibTransId="{62E49F86-F27C-4933-9614-A88EFD627AAD}"/>
    <dgm:cxn modelId="{21CE5CFC-C79D-40D7-8A9F-3DAD19F5A68B}" srcId="{94F5ABC6-8EB6-4F92-9B92-07268FDA7501}" destId="{5A26735D-3ACD-4BE4-9A44-F108F48FEB70}" srcOrd="10" destOrd="0" parTransId="{6F5BA311-DB54-4574-B6F7-D491958A3F83}" sibTransId="{5EB25C73-1B0C-4610-9CFE-A56E7E886CF4}"/>
    <dgm:cxn modelId="{F34B755A-7430-4989-AE9D-2C4E58EFA3F5}" type="presOf" srcId="{73C66546-1E7B-4E38-8F8B-A3631C7B265C}" destId="{67086E02-57B5-4F15-8E72-65C7BF282B8E}" srcOrd="0" destOrd="0" presId="urn:microsoft.com/office/officeart/2005/8/layout/chevron1"/>
    <dgm:cxn modelId="{57FE8BB2-C6C8-46CE-9D9B-A608A068A6DB}" srcId="{94F5ABC6-8EB6-4F92-9B92-07268FDA7501}" destId="{A54A9BCB-7186-40AF-8A0D-6C3FDF75322E}" srcOrd="9" destOrd="0" parTransId="{E5A6ECF0-EC34-4A2B-91C7-49873E859329}" sibTransId="{092B6E04-1466-4C9A-BDF1-2B89AF779DE5}"/>
    <dgm:cxn modelId="{59989486-9F15-476C-BB01-1E4C92187D28}" type="presParOf" srcId="{0128CDE4-5517-4D89-BDD9-B107A79537D1}" destId="{321435F1-A3B4-4B82-B302-6F3B312D180D}" srcOrd="0" destOrd="0" presId="urn:microsoft.com/office/officeart/2005/8/layout/chevron1"/>
    <dgm:cxn modelId="{F722076B-3998-4457-847E-73EB54EE9B22}" type="presParOf" srcId="{0128CDE4-5517-4D89-BDD9-B107A79537D1}" destId="{7BF50EB9-93C7-4DEA-9623-DE5F222B3402}" srcOrd="1" destOrd="0" presId="urn:microsoft.com/office/officeart/2005/8/layout/chevron1"/>
    <dgm:cxn modelId="{7A7EE783-4CEC-4A2C-B6E1-09B28E63BE4B}" type="presParOf" srcId="{0128CDE4-5517-4D89-BDD9-B107A79537D1}" destId="{483C559A-AEFB-4771-A1A5-D4FB2A811298}" srcOrd="2" destOrd="0" presId="urn:microsoft.com/office/officeart/2005/8/layout/chevron1"/>
    <dgm:cxn modelId="{6D27F03C-31CC-464C-BF8B-1FC510490EB4}" type="presParOf" srcId="{0128CDE4-5517-4D89-BDD9-B107A79537D1}" destId="{DBC24E36-8E70-43D3-B1D9-21F70B26BC1C}" srcOrd="3" destOrd="0" presId="urn:microsoft.com/office/officeart/2005/8/layout/chevron1"/>
    <dgm:cxn modelId="{2E4D35D5-1229-4EB2-B6E2-8193D077328E}" type="presParOf" srcId="{0128CDE4-5517-4D89-BDD9-B107A79537D1}" destId="{F1C45DED-D37F-43AD-856B-2A41D2E5C3A9}" srcOrd="4" destOrd="0" presId="urn:microsoft.com/office/officeart/2005/8/layout/chevron1"/>
    <dgm:cxn modelId="{CE388E5B-00E2-42AF-B06E-A9BDEEC47DD9}" type="presParOf" srcId="{0128CDE4-5517-4D89-BDD9-B107A79537D1}" destId="{1349297D-962B-408C-8846-1A54597F26CD}" srcOrd="5" destOrd="0" presId="urn:microsoft.com/office/officeart/2005/8/layout/chevron1"/>
    <dgm:cxn modelId="{83027707-5C21-4327-AF69-0FAFD4873A53}" type="presParOf" srcId="{0128CDE4-5517-4D89-BDD9-B107A79537D1}" destId="{337EFBE3-2F5E-4436-9AC3-F79111F8A3B6}" srcOrd="6" destOrd="0" presId="urn:microsoft.com/office/officeart/2005/8/layout/chevron1"/>
    <dgm:cxn modelId="{75B5396C-296E-435B-8D43-80FA9D3B5E69}" type="presParOf" srcId="{0128CDE4-5517-4D89-BDD9-B107A79537D1}" destId="{8D28E79D-4776-421D-BCA4-FAFC61067A50}" srcOrd="7" destOrd="0" presId="urn:microsoft.com/office/officeart/2005/8/layout/chevron1"/>
    <dgm:cxn modelId="{471C0AA5-D4B9-4B60-BCEC-9ACBC42E19B8}" type="presParOf" srcId="{0128CDE4-5517-4D89-BDD9-B107A79537D1}" destId="{67086E02-57B5-4F15-8E72-65C7BF282B8E}" srcOrd="8" destOrd="0" presId="urn:microsoft.com/office/officeart/2005/8/layout/chevron1"/>
    <dgm:cxn modelId="{1E59BAAC-99EC-43B8-A9D0-348E8E5CF712}" type="presParOf" srcId="{0128CDE4-5517-4D89-BDD9-B107A79537D1}" destId="{89EBC257-BCFD-4A42-86B7-B2A08D1FDAD1}" srcOrd="9" destOrd="0" presId="urn:microsoft.com/office/officeart/2005/8/layout/chevron1"/>
    <dgm:cxn modelId="{F756B644-B550-4491-BA41-98DABCFCDB9B}" type="presParOf" srcId="{0128CDE4-5517-4D89-BDD9-B107A79537D1}" destId="{1D902DCF-4E21-4716-B209-804295A90280}" srcOrd="10" destOrd="0" presId="urn:microsoft.com/office/officeart/2005/8/layout/chevron1"/>
    <dgm:cxn modelId="{4E49BB35-8145-4945-8D0B-F5CA93ACFF51}" type="presParOf" srcId="{0128CDE4-5517-4D89-BDD9-B107A79537D1}" destId="{95EB6062-1B91-40FB-9F25-D746A4F445BF}" srcOrd="11" destOrd="0" presId="urn:microsoft.com/office/officeart/2005/8/layout/chevron1"/>
    <dgm:cxn modelId="{68F0103E-5355-4534-9894-F4D7A117E9F0}" type="presParOf" srcId="{0128CDE4-5517-4D89-BDD9-B107A79537D1}" destId="{43A468B5-0C27-4099-950C-BA96B0AE2033}" srcOrd="12" destOrd="0" presId="urn:microsoft.com/office/officeart/2005/8/layout/chevron1"/>
    <dgm:cxn modelId="{BE0E305C-A6C9-497A-9F65-84A643A7F554}" type="presParOf" srcId="{0128CDE4-5517-4D89-BDD9-B107A79537D1}" destId="{962C3430-DF5D-47BC-B8A3-7030A98F81BA}" srcOrd="13" destOrd="0" presId="urn:microsoft.com/office/officeart/2005/8/layout/chevron1"/>
    <dgm:cxn modelId="{E32F6723-40B2-49A6-A7A0-D9DF1F61E4B2}" type="presParOf" srcId="{0128CDE4-5517-4D89-BDD9-B107A79537D1}" destId="{9BBB4D4D-73F9-4B1C-8BC3-BB3FDAB503CB}" srcOrd="14" destOrd="0" presId="urn:microsoft.com/office/officeart/2005/8/layout/chevron1"/>
    <dgm:cxn modelId="{EEF6EB57-CAC2-4AE6-913E-02A6E10E28F3}" type="presParOf" srcId="{0128CDE4-5517-4D89-BDD9-B107A79537D1}" destId="{BA6CA846-4CAD-4A95-A7D8-07374F33B8EE}" srcOrd="15" destOrd="0" presId="urn:microsoft.com/office/officeart/2005/8/layout/chevron1"/>
    <dgm:cxn modelId="{8EEAF91F-85F1-4C42-9684-2EC7F03329A0}" type="presParOf" srcId="{0128CDE4-5517-4D89-BDD9-B107A79537D1}" destId="{CFE18FB0-EFD1-4728-883D-D8CDC8043A57}" srcOrd="16" destOrd="0" presId="urn:microsoft.com/office/officeart/2005/8/layout/chevron1"/>
    <dgm:cxn modelId="{449E4A2E-CE17-4C8E-BDD5-7BCDF2FB3F8B}" type="presParOf" srcId="{0128CDE4-5517-4D89-BDD9-B107A79537D1}" destId="{61B724F9-53FA-48ED-82C8-92987ABA8CBA}" srcOrd="17" destOrd="0" presId="urn:microsoft.com/office/officeart/2005/8/layout/chevron1"/>
    <dgm:cxn modelId="{5A21DA53-CA62-4751-885C-BE1A6C96A7D7}" type="presParOf" srcId="{0128CDE4-5517-4D89-BDD9-B107A79537D1}" destId="{C4F968A1-3BEB-401D-B669-513AFD1B93D7}" srcOrd="18" destOrd="0" presId="urn:microsoft.com/office/officeart/2005/8/layout/chevron1"/>
    <dgm:cxn modelId="{C1C5A9F1-82D3-4396-A2B0-1756794DD78A}" type="presParOf" srcId="{0128CDE4-5517-4D89-BDD9-B107A79537D1}" destId="{24FF89FC-A50C-4C76-8433-570A9D071DAD}" srcOrd="19" destOrd="0" presId="urn:microsoft.com/office/officeart/2005/8/layout/chevron1"/>
    <dgm:cxn modelId="{5DF52AC3-E6EC-450D-B775-6344DD91975F}" type="presParOf" srcId="{0128CDE4-5517-4D89-BDD9-B107A79537D1}" destId="{2BAABFA1-A0B0-445F-9960-E4A3F7A8F9EA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435F1-A3B4-4B82-B302-6F3B312D180D}">
      <dsp:nvSpPr>
        <dsp:cNvPr id="0" name=""/>
        <dsp:cNvSpPr/>
      </dsp:nvSpPr>
      <dsp:spPr>
        <a:xfrm>
          <a:off x="1186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2020</a:t>
          </a:r>
          <a:endParaRPr lang="de-DE" sz="1700" kern="1200" dirty="0"/>
        </a:p>
      </dsp:txBody>
      <dsp:txXfrm>
        <a:off x="195560" y="858775"/>
        <a:ext cx="583122" cy="388748"/>
      </dsp:txXfrm>
    </dsp:sp>
    <dsp:sp modelId="{483C559A-AEFB-4771-A1A5-D4FB2A811298}">
      <dsp:nvSpPr>
        <dsp:cNvPr id="0" name=""/>
        <dsp:cNvSpPr/>
      </dsp:nvSpPr>
      <dsp:spPr>
        <a:xfrm>
          <a:off x="875870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2021</a:t>
          </a:r>
          <a:endParaRPr lang="de-DE" sz="1700" kern="1200" dirty="0"/>
        </a:p>
      </dsp:txBody>
      <dsp:txXfrm>
        <a:off x="1070244" y="858775"/>
        <a:ext cx="583122" cy="388748"/>
      </dsp:txXfrm>
    </dsp:sp>
    <dsp:sp modelId="{F1C45DED-D37F-43AD-856B-2A41D2E5C3A9}">
      <dsp:nvSpPr>
        <dsp:cNvPr id="0" name=""/>
        <dsp:cNvSpPr/>
      </dsp:nvSpPr>
      <dsp:spPr>
        <a:xfrm>
          <a:off x="1750553" y="854162"/>
          <a:ext cx="971870" cy="397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2022</a:t>
          </a:r>
          <a:endParaRPr lang="de-DE" sz="1700" kern="1200" dirty="0"/>
        </a:p>
      </dsp:txBody>
      <dsp:txXfrm>
        <a:off x="1949540" y="854162"/>
        <a:ext cx="573897" cy="397973"/>
      </dsp:txXfrm>
    </dsp:sp>
    <dsp:sp modelId="{337EFBE3-2F5E-4436-9AC3-F79111F8A3B6}">
      <dsp:nvSpPr>
        <dsp:cNvPr id="0" name=""/>
        <dsp:cNvSpPr/>
      </dsp:nvSpPr>
      <dsp:spPr>
        <a:xfrm>
          <a:off x="2625237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2023</a:t>
          </a:r>
          <a:endParaRPr lang="de-DE" sz="1700" kern="1200" dirty="0"/>
        </a:p>
      </dsp:txBody>
      <dsp:txXfrm>
        <a:off x="2819611" y="858775"/>
        <a:ext cx="583122" cy="388748"/>
      </dsp:txXfrm>
    </dsp:sp>
    <dsp:sp modelId="{67086E02-57B5-4F15-8E72-65C7BF282B8E}">
      <dsp:nvSpPr>
        <dsp:cNvPr id="0" name=""/>
        <dsp:cNvSpPr/>
      </dsp:nvSpPr>
      <dsp:spPr>
        <a:xfrm>
          <a:off x="3499921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2024</a:t>
          </a:r>
          <a:endParaRPr lang="de-DE" sz="1700" kern="1200" dirty="0"/>
        </a:p>
      </dsp:txBody>
      <dsp:txXfrm>
        <a:off x="3694295" y="858775"/>
        <a:ext cx="583122" cy="388748"/>
      </dsp:txXfrm>
    </dsp:sp>
    <dsp:sp modelId="{1D902DCF-4E21-4716-B209-804295A90280}">
      <dsp:nvSpPr>
        <dsp:cNvPr id="0" name=""/>
        <dsp:cNvSpPr/>
      </dsp:nvSpPr>
      <dsp:spPr>
        <a:xfrm>
          <a:off x="4374604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2025</a:t>
          </a:r>
          <a:endParaRPr lang="de-DE" sz="1700" kern="1200" dirty="0"/>
        </a:p>
      </dsp:txBody>
      <dsp:txXfrm>
        <a:off x="4568978" y="858775"/>
        <a:ext cx="583122" cy="388748"/>
      </dsp:txXfrm>
    </dsp:sp>
    <dsp:sp modelId="{43A468B5-0C27-4099-950C-BA96B0AE2033}">
      <dsp:nvSpPr>
        <dsp:cNvPr id="0" name=""/>
        <dsp:cNvSpPr/>
      </dsp:nvSpPr>
      <dsp:spPr>
        <a:xfrm>
          <a:off x="5249288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2026</a:t>
          </a:r>
          <a:endParaRPr lang="de-DE" sz="1700" kern="1200" dirty="0"/>
        </a:p>
      </dsp:txBody>
      <dsp:txXfrm>
        <a:off x="5443662" y="858775"/>
        <a:ext cx="583122" cy="388748"/>
      </dsp:txXfrm>
    </dsp:sp>
    <dsp:sp modelId="{9BBB4D4D-73F9-4B1C-8BC3-BB3FDAB503CB}">
      <dsp:nvSpPr>
        <dsp:cNvPr id="0" name=""/>
        <dsp:cNvSpPr/>
      </dsp:nvSpPr>
      <dsp:spPr>
        <a:xfrm>
          <a:off x="6123971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2027</a:t>
          </a:r>
          <a:endParaRPr lang="de-DE" sz="1700" kern="1200" dirty="0"/>
        </a:p>
      </dsp:txBody>
      <dsp:txXfrm>
        <a:off x="6318345" y="858775"/>
        <a:ext cx="583122" cy="388748"/>
      </dsp:txXfrm>
    </dsp:sp>
    <dsp:sp modelId="{CFE18FB0-EFD1-4728-883D-D8CDC8043A57}">
      <dsp:nvSpPr>
        <dsp:cNvPr id="0" name=""/>
        <dsp:cNvSpPr/>
      </dsp:nvSpPr>
      <dsp:spPr>
        <a:xfrm>
          <a:off x="6998655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2028</a:t>
          </a:r>
          <a:endParaRPr lang="de-DE" sz="1700" kern="1200" dirty="0"/>
        </a:p>
      </dsp:txBody>
      <dsp:txXfrm>
        <a:off x="7193029" y="858775"/>
        <a:ext cx="583122" cy="388748"/>
      </dsp:txXfrm>
    </dsp:sp>
    <dsp:sp modelId="{C4F968A1-3BEB-401D-B669-513AFD1B93D7}">
      <dsp:nvSpPr>
        <dsp:cNvPr id="0" name=""/>
        <dsp:cNvSpPr/>
      </dsp:nvSpPr>
      <dsp:spPr>
        <a:xfrm>
          <a:off x="7873339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2029</a:t>
          </a:r>
          <a:endParaRPr lang="de-DE" sz="1700" kern="1200" dirty="0"/>
        </a:p>
      </dsp:txBody>
      <dsp:txXfrm>
        <a:off x="8067713" y="858775"/>
        <a:ext cx="583122" cy="388748"/>
      </dsp:txXfrm>
    </dsp:sp>
    <dsp:sp modelId="{2BAABFA1-A0B0-445F-9960-E4A3F7A8F9EA}">
      <dsp:nvSpPr>
        <dsp:cNvPr id="0" name=""/>
        <dsp:cNvSpPr/>
      </dsp:nvSpPr>
      <dsp:spPr>
        <a:xfrm>
          <a:off x="8748022" y="858775"/>
          <a:ext cx="971870" cy="3887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2030</a:t>
          </a:r>
          <a:endParaRPr lang="de-DE" sz="1700" kern="1200" dirty="0"/>
        </a:p>
      </dsp:txBody>
      <dsp:txXfrm>
        <a:off x="8942396" y="858775"/>
        <a:ext cx="583122" cy="38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4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5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ALPS II Collab. Meeting | June 2020 | Axel Lindner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1.jp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microsoft.com/office/2007/relationships/hdphoto" Target="../media/hdphoto1.wdp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8607" y="116632"/>
            <a:ext cx="11376025" cy="1855254"/>
          </a:xfrm>
        </p:spPr>
        <p:txBody>
          <a:bodyPr/>
          <a:lstStyle/>
          <a:p>
            <a:r>
              <a:rPr lang="en-US" sz="4000" dirty="0" smtClean="0"/>
              <a:t>ALPS II Collaboration Meeting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1052736"/>
            <a:ext cx="11376025" cy="1525787"/>
          </a:xfrm>
        </p:spPr>
        <p:txBody>
          <a:bodyPr/>
          <a:lstStyle/>
          <a:p>
            <a:r>
              <a:rPr lang="en-US" dirty="0" smtClean="0"/>
              <a:t>8-9 June 2020, Video</a:t>
            </a:r>
            <a:endParaRPr lang="en-US" dirty="0"/>
          </a:p>
        </p:txBody>
      </p:sp>
      <p:pic>
        <p:nvPicPr>
          <p:cNvPr id="1027" name="Picture 3" descr="C:\Users\lindner\Desktop\IMG_4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78" y="1628800"/>
            <a:ext cx="3177320" cy="42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lindner\Desktop\IMG_4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54" y="1616832"/>
            <a:ext cx="5664526" cy="42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247570" y="5875775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 June 2020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ALPS II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It’s nearly a decade!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368" y="1297140"/>
            <a:ext cx="8640960" cy="2454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presentation to the DESY PRC in April 2011: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2" y="1772816"/>
            <a:ext cx="3096344" cy="1392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1" y="3284984"/>
            <a:ext cx="36979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28396" y="3356992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ALPS II parameters</a:t>
            </a:r>
            <a:br>
              <a:rPr lang="en-US" sz="1600" dirty="0" smtClean="0"/>
            </a:br>
            <a:r>
              <a:rPr lang="en-US" sz="1600" dirty="0" smtClean="0"/>
              <a:t>did not change much!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797152"/>
            <a:ext cx="5662685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4367808" y="4386590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But the schedule slipped a bit: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772816"/>
            <a:ext cx="4642167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7176120" y="3115707"/>
            <a:ext cx="4571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2015 UF joined ALPS II, working also on HET.</a:t>
            </a:r>
          </a:p>
        </p:txBody>
      </p:sp>
    </p:spTree>
    <p:extLst>
      <p:ext uri="{BB962C8B-B14F-4D97-AF65-F5344CB8AC3E}">
        <p14:creationId xmlns:p14="http://schemas.microsoft.com/office/powerpoint/2010/main" val="8924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ALPS II physics case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“Ever expanding”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368" y="1297140"/>
            <a:ext cx="8640960" cy="2454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might even find the QCD </a:t>
            </a:r>
            <a:r>
              <a:rPr lang="en-US" dirty="0" err="1" smtClean="0"/>
              <a:t>axion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00808"/>
            <a:ext cx="59978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023992" y="1733908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Ringwald et al., </a:t>
            </a:r>
            <a:br>
              <a:rPr lang="en-US" sz="1600" dirty="0" smtClean="0"/>
            </a:br>
            <a:r>
              <a:rPr lang="en-US" sz="1600" dirty="0" smtClean="0"/>
              <a:t>“An even lighter </a:t>
            </a:r>
            <a:r>
              <a:rPr lang="en-US" sz="1600" dirty="0" err="1" smtClean="0"/>
              <a:t>axion</a:t>
            </a:r>
            <a:r>
              <a:rPr lang="en-US" sz="1600" dirty="0" smtClean="0"/>
              <a:t>”, in preparation</a:t>
            </a:r>
          </a:p>
        </p:txBody>
      </p:sp>
      <p:sp>
        <p:nvSpPr>
          <p:cNvPr id="8" name="Textfeld 7"/>
          <p:cNvSpPr txBox="1"/>
          <p:nvPr/>
        </p:nvSpPr>
        <p:spPr>
          <a:xfrm rot="1527668">
            <a:off x="1694248" y="291365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Preliminary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00056" y="3356992"/>
            <a:ext cx="5421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requires more than 23 copies of the Standard Model.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However: </a:t>
            </a:r>
            <a:br>
              <a:rPr lang="en-US" sz="1600" dirty="0" smtClean="0"/>
            </a:br>
            <a:r>
              <a:rPr lang="en-US" sz="1600" dirty="0" smtClean="0"/>
              <a:t>If ALPS II finds a signal, it cannot be excluded by theory </a:t>
            </a:r>
            <a:br>
              <a:rPr lang="en-US" sz="1600" dirty="0" smtClean="0"/>
            </a:br>
            <a:r>
              <a:rPr lang="en-US" sz="1600" dirty="0" smtClean="0"/>
              <a:t>that this is QCD </a:t>
            </a:r>
            <a:r>
              <a:rPr lang="en-US" sz="1600" dirty="0" err="1" smtClean="0"/>
              <a:t>axion</a:t>
            </a:r>
            <a:r>
              <a:rPr lang="en-US" sz="1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97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Difficult times and important people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368" y="1297140"/>
            <a:ext cx="8640960" cy="47241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thanks to your engagement in ALPS II also in these difficult Corona times!</a:t>
            </a:r>
          </a:p>
          <a:p>
            <a:r>
              <a:rPr lang="en-US" dirty="0" smtClean="0"/>
              <a:t>ALPS II progress never came to a stand-still.</a:t>
            </a:r>
          </a:p>
          <a:p>
            <a:r>
              <a:rPr lang="en-US" dirty="0" smtClean="0"/>
              <a:t>Our first  ALP / </a:t>
            </a:r>
            <a:r>
              <a:rPr lang="en-US" dirty="0" err="1" smtClean="0"/>
              <a:t>axion</a:t>
            </a:r>
            <a:r>
              <a:rPr lang="en-US" dirty="0" smtClean="0"/>
              <a:t> search could very well still happen in 2021.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Special thanks to Giuseppe, who is on the leave now to INFN.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Happy birthday to Sandy!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801688"/>
            <a:ext cx="9235392" cy="43187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ALPS II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Potentially more </a:t>
            </a:r>
            <a:r>
              <a:rPr lang="en-US" dirty="0" err="1" smtClean="0"/>
              <a:t>axion</a:t>
            </a:r>
            <a:r>
              <a:rPr lang="en-US" dirty="0" smtClean="0"/>
              <a:t> search activities at DESY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07987" y="1406427"/>
            <a:ext cx="5384981" cy="2454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a large extend triggered also by ALPS II,</a:t>
            </a:r>
            <a:br>
              <a:rPr lang="en-US" dirty="0" smtClean="0"/>
            </a:br>
            <a:r>
              <a:rPr lang="en-US" dirty="0" smtClean="0"/>
              <a:t>further progress also depends on ALPS II success.</a:t>
            </a:r>
            <a:endParaRPr lang="en-US" dirty="0"/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26" y="4163348"/>
            <a:ext cx="2702286" cy="2399864"/>
          </a:xfrm>
          <a:prstGeom prst="rect">
            <a:avLst/>
          </a:prstGeom>
        </p:spPr>
      </p:pic>
      <p:pic>
        <p:nvPicPr>
          <p:cNvPr id="9" name="Picture 2" descr="http://inspirehep.net/record/1253639/files/overview.png"/>
          <p:cNvPicPr>
            <a:picLocks noChangeAspect="1" noChangeArrowheads="1"/>
          </p:cNvPicPr>
          <p:nvPr/>
        </p:nvPicPr>
        <p:blipFill rotWithShape="1">
          <a:blip r:embed="rId4" cstate="print"/>
          <a:srcRect l="12552" t="10465" r="13931" b="5682"/>
          <a:stretch/>
        </p:blipFill>
        <p:spPr bwMode="auto">
          <a:xfrm>
            <a:off x="8040216" y="2808000"/>
            <a:ext cx="3528391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7536160" y="764704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9FDF"/>
                </a:solidFill>
                <a:ea typeface="+mj-ea"/>
                <a:cs typeface="+mj-cs"/>
              </a:rPr>
              <a:t>ALPS II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7123952" y="5855326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9FDF"/>
                </a:solidFill>
                <a:ea typeface="+mj-ea"/>
                <a:cs typeface="+mj-cs"/>
              </a:rPr>
              <a:t>MADMAX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0560496" y="2025642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9FDF"/>
                </a:solidFill>
                <a:ea typeface="+mj-ea"/>
                <a:cs typeface="+mj-cs"/>
              </a:rPr>
              <a:t>IAXO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ALPS II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Potentially more </a:t>
            </a:r>
            <a:r>
              <a:rPr lang="en-US" dirty="0" err="1"/>
              <a:t>axion</a:t>
            </a:r>
            <a:r>
              <a:rPr lang="en-US" dirty="0"/>
              <a:t> search </a:t>
            </a:r>
            <a:r>
              <a:rPr lang="en-US" dirty="0" smtClean="0"/>
              <a:t>activities at DESY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368" y="1297140"/>
            <a:ext cx="8640960" cy="2454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optimistic view (funding), assuming no surprises (</a:t>
            </a:r>
            <a:r>
              <a:rPr lang="en-US" dirty="0" err="1" smtClean="0"/>
              <a:t>axion</a:t>
            </a:r>
            <a:r>
              <a:rPr lang="en-US" dirty="0" smtClean="0"/>
              <a:t> discovery, Corona).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622215573"/>
              </p:ext>
            </p:extLst>
          </p:nvPr>
        </p:nvGraphicFramePr>
        <p:xfrm>
          <a:off x="1343472" y="1340768"/>
          <a:ext cx="9721080" cy="210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hteck 13"/>
          <p:cNvSpPr/>
          <p:nvPr/>
        </p:nvSpPr>
        <p:spPr>
          <a:xfrm>
            <a:off x="1415480" y="2708920"/>
            <a:ext cx="2592288" cy="36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27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construction        operation</a:t>
            </a:r>
          </a:p>
        </p:txBody>
      </p:sp>
      <p:sp>
        <p:nvSpPr>
          <p:cNvPr id="15" name="Rechteck 14"/>
          <p:cNvSpPr/>
          <p:nvPr/>
        </p:nvSpPr>
        <p:spPr>
          <a:xfrm>
            <a:off x="1415480" y="3212976"/>
            <a:ext cx="7848872" cy="360040"/>
          </a:xfrm>
          <a:prstGeom prst="rect">
            <a:avLst/>
          </a:prstGeom>
          <a:gradFill flip="none" rotWithShape="1">
            <a:gsLst>
              <a:gs pos="60000">
                <a:srgbClr val="00B050"/>
              </a:gs>
              <a:gs pos="0">
                <a:srgbClr val="FFC000"/>
              </a:gs>
              <a:gs pos="45000">
                <a:srgbClr val="FFC000">
                  <a:lumMod val="10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 R&amp;D    construction                                                          operation</a:t>
            </a:r>
          </a:p>
        </p:txBody>
      </p:sp>
      <p:sp>
        <p:nvSpPr>
          <p:cNvPr id="16" name="Rechteck 15"/>
          <p:cNvSpPr/>
          <p:nvPr/>
        </p:nvSpPr>
        <p:spPr>
          <a:xfrm>
            <a:off x="4871864" y="3717032"/>
            <a:ext cx="6192688" cy="360040"/>
          </a:xfrm>
          <a:prstGeom prst="rect">
            <a:avLst/>
          </a:prstGeom>
          <a:gradFill flip="none" rotWithShape="1">
            <a:gsLst>
              <a:gs pos="73000">
                <a:srgbClr val="00B050">
                  <a:lumMod val="100000"/>
                  <a:alpha val="50000"/>
                </a:srgbClr>
              </a:gs>
              <a:gs pos="0">
                <a:srgbClr val="FFC000">
                  <a:alpha val="50000"/>
                </a:srgbClr>
              </a:gs>
              <a:gs pos="54000">
                <a:srgbClr val="FFC000">
                  <a:lumMod val="100000"/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construction                                                          operation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415480" y="4293096"/>
            <a:ext cx="9649072" cy="360040"/>
          </a:xfrm>
          <a:prstGeom prst="rect">
            <a:avLst/>
          </a:prstGeom>
          <a:gradFill flip="none" rotWithShape="1">
            <a:gsLst>
              <a:gs pos="73000">
                <a:srgbClr val="00B050">
                  <a:alpha val="50000"/>
                </a:srgbClr>
              </a:gs>
              <a:gs pos="0">
                <a:srgbClr val="FFC000">
                  <a:alpha val="90000"/>
                </a:srgbClr>
              </a:gs>
              <a:gs pos="54000">
                <a:srgbClr val="FFC000">
                  <a:lumMod val="100000"/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   R&amp;D                          construction                                                                    operation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01813" y="273040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ALPS II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01813" y="321297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BabyIAXO</a:t>
            </a:r>
            <a:endParaRPr lang="en-US" sz="16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201813" y="371703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IAXO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91344" y="4293096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MADMAX</a:t>
            </a:r>
          </a:p>
        </p:txBody>
      </p:sp>
      <p:sp>
        <p:nvSpPr>
          <p:cNvPr id="22" name="Geschweifte Klammer rechts 21"/>
          <p:cNvSpPr/>
          <p:nvPr/>
        </p:nvSpPr>
        <p:spPr>
          <a:xfrm>
            <a:off x="10992544" y="3551530"/>
            <a:ext cx="360040" cy="124562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11352584" y="3750131"/>
            <a:ext cx="83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(fully) funded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1352584" y="2670011"/>
            <a:ext cx="83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632504" y="3162454"/>
            <a:ext cx="155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nearly funded</a:t>
            </a:r>
          </a:p>
        </p:txBody>
      </p:sp>
      <p:sp>
        <p:nvSpPr>
          <p:cNvPr id="26" name="Rechteck 25"/>
          <p:cNvSpPr/>
          <p:nvPr/>
        </p:nvSpPr>
        <p:spPr>
          <a:xfrm>
            <a:off x="733319" y="5363924"/>
            <a:ext cx="7810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DESY: also a center for experimental </a:t>
            </a:r>
            <a:r>
              <a:rPr lang="en-US" dirty="0" err="1" smtClean="0">
                <a:solidFill>
                  <a:schemeClr val="accent1"/>
                </a:solidFill>
              </a:rPr>
              <a:t>axion</a:t>
            </a:r>
            <a:r>
              <a:rPr lang="en-US" dirty="0" smtClean="0">
                <a:solidFill>
                  <a:schemeClr val="accent1"/>
                </a:solidFill>
              </a:rPr>
              <a:t> physics in this decade?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Crucial: making ALPS II a full success (technological).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ALPS </a:t>
            </a:r>
            <a:r>
              <a:rPr lang="en-US" dirty="0" err="1" smtClean="0"/>
              <a:t>IIc</a:t>
            </a:r>
            <a:r>
              <a:rPr lang="en-US" dirty="0" smtClean="0"/>
              <a:t> near-term main challenges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2020 and early 2021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07368" y="1297140"/>
            <a:ext cx="8640960" cy="47241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Tunnel installation:</a:t>
            </a:r>
          </a:p>
          <a:p>
            <a:r>
              <a:rPr lang="en-US" dirty="0" smtClean="0"/>
              <a:t>Closing the experimental vacuum.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HET optics:</a:t>
            </a:r>
          </a:p>
          <a:p>
            <a:r>
              <a:rPr lang="en-US" dirty="0" smtClean="0"/>
              <a:t>Start installation and commissioning.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TES:</a:t>
            </a:r>
          </a:p>
          <a:p>
            <a:r>
              <a:rPr lang="en-US" dirty="0" smtClean="0"/>
              <a:t>Demonstrate that a TES-based detection system is a valid alternative to HET.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6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787927"/>
            <a:ext cx="6298390" cy="2945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light particle search ALPS </a:t>
            </a:r>
            <a:r>
              <a:rPr lang="en-US" dirty="0" err="1" smtClean="0"/>
              <a:t>IIc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 hope for an in-person meeting soon!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ALPS II Collab. Meeting | June 2020 | Axel Lindner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558" y="5381689"/>
            <a:ext cx="6383862" cy="72008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Significant funding from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9" y="5754229"/>
            <a:ext cx="2800247" cy="4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403249" y="4082755"/>
            <a:ext cx="556936" cy="5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ogo: AEI Hann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5" y="4126706"/>
            <a:ext cx="2486059" cy="4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encrypted-tbn3.gstatic.com/images?q=tbn:ANd9GcSbkF-B8Ebt0XiTguACJ1JAv942IEyj5W6VQM091cimAuZxL7V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38" y="4564735"/>
            <a:ext cx="1179190" cy="6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study.com/cimages/ncschools/logosLarge/university-of-flori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7" y="4874843"/>
            <a:ext cx="1184419" cy="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rifysgol Caerdy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96" y="4755525"/>
            <a:ext cx="436723" cy="4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indner\Desktop\Collaboration 2019-0509_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9" y="1340768"/>
            <a:ext cx="38896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62" y="1317278"/>
            <a:ext cx="6739038" cy="16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77" y="491984"/>
            <a:ext cx="1872208" cy="82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Image result for desy he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477939"/>
            <a:ext cx="2530140" cy="16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24" y="5145764"/>
            <a:ext cx="2526505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78" y="3033548"/>
            <a:ext cx="2561182" cy="10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388</Words>
  <Application>Microsoft Office PowerPoint</Application>
  <PresentationFormat>Benutzerdefiniert</PresentationFormat>
  <Paragraphs>82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DESY_PowerPoint_16x9_en</vt:lpstr>
      <vt:lpstr>ALPS II Collaboration Meeting</vt:lpstr>
      <vt:lpstr>A brief history of ALPS II</vt:lpstr>
      <vt:lpstr>The ALPS II physics case</vt:lpstr>
      <vt:lpstr>Thanks</vt:lpstr>
      <vt:lpstr>Beyond ALPS II</vt:lpstr>
      <vt:lpstr>Beyond ALPS II </vt:lpstr>
      <vt:lpstr>ALPS IIc near-term main challenges </vt:lpstr>
      <vt:lpstr>Any light particle search ALPS IIc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Axel Lindner</dc:creator>
  <cp:lastModifiedBy>Lindner, Axel</cp:lastModifiedBy>
  <cp:revision>483</cp:revision>
  <dcterms:created xsi:type="dcterms:W3CDTF">2019-05-02T12:38:42Z</dcterms:created>
  <dcterms:modified xsi:type="dcterms:W3CDTF">2020-06-08T08:07:58Z</dcterms:modified>
</cp:coreProperties>
</file>