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74" r:id="rId2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8" autoAdjust="0"/>
    <p:restoredTop sz="93333" autoAdjust="0"/>
  </p:normalViewPr>
  <p:slideViewPr>
    <p:cSldViewPr showGuides="1">
      <p:cViewPr>
        <p:scale>
          <a:sx n="70" d="100"/>
          <a:sy n="70" d="100"/>
        </p:scale>
        <p:origin x="-2454" y="-115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orient="horz" pos="3127"/>
        <p:guide pos="216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4774" tIns="47386" rIns="94774" bIns="4738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4774" tIns="47386" rIns="94774" bIns="47386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7186" cy="498055"/>
          </a:xfrm>
          <a:prstGeom prst="rect">
            <a:avLst/>
          </a:prstGeom>
        </p:spPr>
        <p:txBody>
          <a:bodyPr vert="horz" lIns="94774" tIns="47386" rIns="94774" bIns="4738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4010" y="9428585"/>
            <a:ext cx="2887186" cy="498055"/>
          </a:xfrm>
          <a:prstGeom prst="rect">
            <a:avLst/>
          </a:prstGeom>
        </p:spPr>
        <p:txBody>
          <a:bodyPr vert="horz" lIns="94774" tIns="47386" rIns="94774" bIns="47386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4774" tIns="47386" rIns="94774" bIns="4738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4774" tIns="47386" rIns="94774" bIns="47386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21.07.2020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4" tIns="47386" rIns="94774" bIns="4738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4485540"/>
          </a:xfrm>
          <a:prstGeom prst="rect">
            <a:avLst/>
          </a:prstGeom>
        </p:spPr>
        <p:txBody>
          <a:bodyPr vert="horz" lIns="94774" tIns="47386" rIns="94774" bIns="47386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7186" cy="498055"/>
          </a:xfrm>
          <a:prstGeom prst="rect">
            <a:avLst/>
          </a:prstGeom>
        </p:spPr>
        <p:txBody>
          <a:bodyPr vert="horz" lIns="94774" tIns="47386" rIns="94774" bIns="4738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4010" y="9428585"/>
            <a:ext cx="2887186" cy="498055"/>
          </a:xfrm>
          <a:prstGeom prst="rect">
            <a:avLst/>
          </a:prstGeom>
        </p:spPr>
        <p:txBody>
          <a:bodyPr vert="horz" lIns="94774" tIns="47386" rIns="94774" bIns="47386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ARD - SINBAD | F. Burkart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ARD - SINBAD | F. Burkart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FBC84-3531-6840-81CB-84D2B8DC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57622"/>
            <a:ext cx="11376024" cy="451098"/>
          </a:xfrm>
        </p:spPr>
        <p:txBody>
          <a:bodyPr/>
          <a:lstStyle/>
          <a:p>
            <a:r>
              <a:rPr lang="de-DE" sz="2800" dirty="0" err="1"/>
              <a:t>Accelerator</a:t>
            </a:r>
            <a:r>
              <a:rPr lang="de-DE" sz="2800" dirty="0"/>
              <a:t> R&amp;D – SINBAD / ARES</a:t>
            </a:r>
            <a:endParaRPr lang="en-GB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00780A-DF98-5A4F-9DB5-A74EB5A5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ARD - SINBAD | F. Burkart </a:t>
            </a:r>
          </a:p>
        </p:txBody>
      </p:sp>
      <p:pic>
        <p:nvPicPr>
          <p:cNvPr id="7" name="Picture 2" descr="C:\Users\jafarini\Desktop\SINBAD_logo_RGB_H_72d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640" y="6400372"/>
            <a:ext cx="214753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359" y="1556792"/>
            <a:ext cx="7741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RF </a:t>
            </a:r>
            <a:r>
              <a:rPr lang="de-CH" dirty="0" err="1"/>
              <a:t>conditionig</a:t>
            </a:r>
            <a:r>
              <a:rPr lang="de-CH" dirty="0"/>
              <a:t> </a:t>
            </a:r>
            <a:r>
              <a:rPr lang="de-DE" dirty="0" err="1" smtClean="0"/>
              <a:t>finished</a:t>
            </a:r>
            <a:r>
              <a:rPr lang="de-CH" dirty="0"/>
              <a:t> </a:t>
            </a:r>
            <a:r>
              <a:rPr lang="de-CH" dirty="0" smtClean="0"/>
              <a:t>- </a:t>
            </a:r>
            <a:r>
              <a:rPr lang="de-CH" dirty="0" err="1" smtClean="0"/>
              <a:t>very</a:t>
            </a:r>
            <a:r>
              <a:rPr lang="de-CH" dirty="0" smtClean="0"/>
              <a:t> smooth, </a:t>
            </a:r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bigger</a:t>
            </a:r>
            <a:r>
              <a:rPr lang="de-CH" dirty="0" smtClean="0"/>
              <a:t> </a:t>
            </a:r>
            <a:r>
              <a:rPr lang="de-CH" dirty="0" err="1" smtClean="0"/>
              <a:t>vacuum</a:t>
            </a:r>
            <a:r>
              <a:rPr lang="de-CH" dirty="0" smtClean="0"/>
              <a:t> </a:t>
            </a:r>
            <a:r>
              <a:rPr lang="de-CH" dirty="0" err="1" smtClean="0"/>
              <a:t>avtivity</a:t>
            </a:r>
            <a:r>
              <a:rPr lang="de-CH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I</a:t>
            </a:r>
            <a:r>
              <a:rPr lang="de-CH" dirty="0" err="1" smtClean="0"/>
              <a:t>ssues</a:t>
            </a:r>
            <a:r>
              <a:rPr lang="de-CH" dirty="0" smtClean="0"/>
              <a:t>: </a:t>
            </a:r>
            <a:r>
              <a:rPr lang="de-CH" dirty="0" err="1"/>
              <a:t>w</a:t>
            </a:r>
            <a:r>
              <a:rPr lang="de-CH" dirty="0" err="1" smtClean="0"/>
              <a:t>ater</a:t>
            </a:r>
            <a:r>
              <a:rPr lang="de-CH" dirty="0" smtClean="0"/>
              <a:t> </a:t>
            </a:r>
            <a:r>
              <a:rPr lang="de-CH" dirty="0" err="1" smtClean="0"/>
              <a:t>leak</a:t>
            </a:r>
            <a:r>
              <a:rPr lang="de-CH" dirty="0" smtClean="0"/>
              <a:t> </a:t>
            </a:r>
            <a:r>
              <a:rPr lang="de-CH" dirty="0" err="1" smtClean="0"/>
              <a:t>gun</a:t>
            </a:r>
            <a:r>
              <a:rPr lang="de-CH" dirty="0" smtClean="0"/>
              <a:t> </a:t>
            </a:r>
            <a:r>
              <a:rPr lang="de-CH" dirty="0" err="1" smtClean="0"/>
              <a:t>cooling</a:t>
            </a:r>
            <a:r>
              <a:rPr lang="de-CH" dirty="0" smtClean="0"/>
              <a:t>, </a:t>
            </a:r>
            <a:r>
              <a:rPr lang="de-CH" dirty="0" err="1" smtClean="0"/>
              <a:t>magnet</a:t>
            </a:r>
            <a:r>
              <a:rPr lang="de-CH" dirty="0" smtClean="0"/>
              <a:t> power </a:t>
            </a:r>
            <a:r>
              <a:rPr lang="de-CH" dirty="0" err="1" smtClean="0"/>
              <a:t>supplies</a:t>
            </a:r>
            <a:r>
              <a:rPr lang="de-CH" dirty="0" smtClean="0"/>
              <a:t> </a:t>
            </a:r>
            <a:r>
              <a:rPr lang="de-CH" dirty="0" err="1" smtClean="0"/>
              <a:t>earth</a:t>
            </a:r>
            <a:r>
              <a:rPr lang="de-CH" smtClean="0"/>
              <a:t> fault.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D</a:t>
            </a:r>
            <a:r>
              <a:rPr lang="de-CH" dirty="0" smtClean="0"/>
              <a:t>ark </a:t>
            </a:r>
            <a:r>
              <a:rPr lang="de-CH" dirty="0" err="1" smtClean="0"/>
              <a:t>current</a:t>
            </a:r>
            <a:r>
              <a:rPr lang="de-CH" dirty="0" smtClean="0"/>
              <a:t> </a:t>
            </a:r>
            <a:r>
              <a:rPr lang="de-CH" dirty="0" err="1" smtClean="0"/>
              <a:t>too</a:t>
            </a:r>
            <a:r>
              <a:rPr lang="de-CH" dirty="0" smtClean="0"/>
              <a:t> high – </a:t>
            </a:r>
            <a:r>
              <a:rPr lang="de-CH" dirty="0" err="1" smtClean="0"/>
              <a:t>Investigations</a:t>
            </a:r>
            <a:r>
              <a:rPr lang="de-CH" dirty="0" smtClean="0"/>
              <a:t> </a:t>
            </a:r>
            <a:r>
              <a:rPr lang="de-CH" dirty="0" err="1" smtClean="0"/>
              <a:t>ongoing</a:t>
            </a:r>
            <a:r>
              <a:rPr lang="de-CH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dirty="0" smtClean="0"/>
              <a:t>DC </a:t>
            </a:r>
            <a:r>
              <a:rPr lang="de-CH" dirty="0" err="1" smtClean="0"/>
              <a:t>characterization</a:t>
            </a:r>
            <a:endParaRPr lang="de-CH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Cathode</a:t>
            </a:r>
            <a:r>
              <a:rPr lang="de-CH" dirty="0" smtClean="0"/>
              <a:t> </a:t>
            </a:r>
            <a:r>
              <a:rPr lang="de-CH" dirty="0" err="1" smtClean="0"/>
              <a:t>exchanged</a:t>
            </a:r>
            <a:r>
              <a:rPr lang="de-CH" dirty="0" smtClean="0"/>
              <a:t> (Mo </a:t>
            </a:r>
            <a:r>
              <a:rPr lang="de-CH" dirty="0" smtClean="0">
                <a:sym typeface="Wingdings" panose="05000000000000000000" pitchFamily="2" charset="2"/>
              </a:rPr>
              <a:t> Cs2Te)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t="12171" r="2494" b="1600"/>
          <a:stretch/>
        </p:blipFill>
        <p:spPr bwMode="auto">
          <a:xfrm>
            <a:off x="8060582" y="188641"/>
            <a:ext cx="374124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127089"/>
            <a:ext cx="4523801" cy="322607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 r="30640" b="5975"/>
          <a:stretch/>
        </p:blipFill>
        <p:spPr bwMode="auto">
          <a:xfrm>
            <a:off x="7752184" y="3264558"/>
            <a:ext cx="4049641" cy="344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164963"/>
      </p:ext>
    </p:extLst>
  </p:cSld>
  <p:clrMapOvr>
    <a:masterClrMapping/>
  </p:clrMapOvr>
</p:sld>
</file>

<file path=ppt/theme/theme1.xml><?xml version="1.0" encoding="utf-8"?>
<a:theme xmlns:a="http://schemas.openxmlformats.org/drawingml/2006/main" name="EXT_injrevew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EXT_injrevew</Template>
  <TotalTime>0</TotalTime>
  <Words>55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EXT_injrevew</vt:lpstr>
      <vt:lpstr>Accelerator R&amp;D – SINBAD / ARES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M-Meeting</dc:title>
  <dc:creator>Burkart, Florian</dc:creator>
  <cp:lastModifiedBy>Burkart, Florian</cp:lastModifiedBy>
  <cp:revision>288</cp:revision>
  <cp:lastPrinted>2019-08-23T12:10:52Z</cp:lastPrinted>
  <dcterms:created xsi:type="dcterms:W3CDTF">2019-08-21T13:44:12Z</dcterms:created>
  <dcterms:modified xsi:type="dcterms:W3CDTF">2020-07-21T12:11:51Z</dcterms:modified>
</cp:coreProperties>
</file>