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905" r:id="rId3"/>
    <p:sldId id="906" r:id="rId4"/>
    <p:sldId id="899" r:id="rId5"/>
    <p:sldId id="900" r:id="rId6"/>
    <p:sldId id="875" r:id="rId7"/>
    <p:sldId id="901" r:id="rId8"/>
    <p:sldId id="898" r:id="rId9"/>
    <p:sldId id="902" r:id="rId10"/>
    <p:sldId id="326" r:id="rId11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FF"/>
    <a:srgbClr val="1119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1D7C13-66F2-434C-8EA7-897490879FA4}" v="135" dt="2019-06-04T22:21:53.8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72" autoAdjust="0"/>
    <p:restoredTop sz="93956" autoAdjust="0"/>
  </p:normalViewPr>
  <p:slideViewPr>
    <p:cSldViewPr>
      <p:cViewPr varScale="1">
        <p:scale>
          <a:sx n="108" d="100"/>
          <a:sy n="108" d="100"/>
        </p:scale>
        <p:origin x="360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2849" y="-94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rokazu Maesaka" userId="2fb662230637332f" providerId="LiveId" clId="{F61D7C13-66F2-434C-8EA7-897490879FA4}"/>
    <pc:docChg chg="undo custSel addSld delSld modSld sldOrd">
      <pc:chgData name="Hirokazu Maesaka" userId="2fb662230637332f" providerId="LiveId" clId="{F61D7C13-66F2-434C-8EA7-897490879FA4}" dt="2019-06-04T23:01:36.257" v="3299" actId="1076"/>
      <pc:docMkLst>
        <pc:docMk/>
      </pc:docMkLst>
      <pc:sldChg chg="addSp modSp">
        <pc:chgData name="Hirokazu Maesaka" userId="2fb662230637332f" providerId="LiveId" clId="{F61D7C13-66F2-434C-8EA7-897490879FA4}" dt="2019-06-04T22:16:26.347" v="3157" actId="208"/>
        <pc:sldMkLst>
          <pc:docMk/>
          <pc:sldMk cId="4051475326" sldId="257"/>
        </pc:sldMkLst>
        <pc:picChg chg="mod">
          <ac:chgData name="Hirokazu Maesaka" userId="2fb662230637332f" providerId="LiveId" clId="{F61D7C13-66F2-434C-8EA7-897490879FA4}" dt="2019-06-03T07:43:40.796" v="287" actId="1038"/>
          <ac:picMkLst>
            <pc:docMk/>
            <pc:sldMk cId="4051475326" sldId="257"/>
            <ac:picMk id="7" creationId="{F1E36C1A-40C1-40D4-A880-BCCFDD774867}"/>
          </ac:picMkLst>
        </pc:picChg>
        <pc:picChg chg="add mod modCrop">
          <ac:chgData name="Hirokazu Maesaka" userId="2fb662230637332f" providerId="LiveId" clId="{F61D7C13-66F2-434C-8EA7-897490879FA4}" dt="2019-06-04T22:16:26.347" v="3157" actId="208"/>
          <ac:picMkLst>
            <pc:docMk/>
            <pc:sldMk cId="4051475326" sldId="257"/>
            <ac:picMk id="18" creationId="{4BE5B2E2-618D-4488-B318-24041AFCB136}"/>
          </ac:picMkLst>
        </pc:picChg>
      </pc:sldChg>
      <pc:sldChg chg="modSp">
        <pc:chgData name="Hirokazu Maesaka" userId="2fb662230637332f" providerId="LiveId" clId="{F61D7C13-66F2-434C-8EA7-897490879FA4}" dt="2019-06-03T08:15:06.002" v="697" actId="14"/>
        <pc:sldMkLst>
          <pc:docMk/>
          <pc:sldMk cId="37531560" sldId="260"/>
        </pc:sldMkLst>
        <pc:spChg chg="mod">
          <ac:chgData name="Hirokazu Maesaka" userId="2fb662230637332f" providerId="LiveId" clId="{F61D7C13-66F2-434C-8EA7-897490879FA4}" dt="2019-06-03T08:15:06.002" v="697" actId="14"/>
          <ac:spMkLst>
            <pc:docMk/>
            <pc:sldMk cId="37531560" sldId="260"/>
            <ac:spMk id="3" creationId="{00000000-0000-0000-0000-000000000000}"/>
          </ac:spMkLst>
        </pc:spChg>
      </pc:sldChg>
      <pc:sldChg chg="addSp delSp modSp">
        <pc:chgData name="Hirokazu Maesaka" userId="2fb662230637332f" providerId="LiveId" clId="{F61D7C13-66F2-434C-8EA7-897490879FA4}" dt="2019-06-04T22:07:16.472" v="3149" actId="1076"/>
        <pc:sldMkLst>
          <pc:docMk/>
          <pc:sldMk cId="927864980" sldId="261"/>
        </pc:sldMkLst>
        <pc:spChg chg="mod">
          <ac:chgData name="Hirokazu Maesaka" userId="2fb662230637332f" providerId="LiveId" clId="{F61D7C13-66F2-434C-8EA7-897490879FA4}" dt="2019-06-03T07:05:57.531" v="128" actId="14100"/>
          <ac:spMkLst>
            <pc:docMk/>
            <pc:sldMk cId="927864980" sldId="261"/>
            <ac:spMk id="2" creationId="{00000000-0000-0000-0000-000000000000}"/>
          </ac:spMkLst>
        </pc:spChg>
        <pc:spChg chg="del">
          <ac:chgData name="Hirokazu Maesaka" userId="2fb662230637332f" providerId="LiveId" clId="{F61D7C13-66F2-434C-8EA7-897490879FA4}" dt="2019-06-03T07:05:45.589" v="126" actId="478"/>
          <ac:spMkLst>
            <pc:docMk/>
            <pc:sldMk cId="927864980" sldId="261"/>
            <ac:spMk id="3" creationId="{00000000-0000-0000-0000-000000000000}"/>
          </ac:spMkLst>
        </pc:spChg>
        <pc:spChg chg="mod">
          <ac:chgData name="Hirokazu Maesaka" userId="2fb662230637332f" providerId="LiveId" clId="{F61D7C13-66F2-434C-8EA7-897490879FA4}" dt="2019-06-03T07:08:50.395" v="207" actId="1076"/>
          <ac:spMkLst>
            <pc:docMk/>
            <pc:sldMk cId="927864980" sldId="261"/>
            <ac:spMk id="12" creationId="{0C48AA99-D445-4119-A11F-FD46EFAEAF29}"/>
          </ac:spMkLst>
        </pc:spChg>
        <pc:spChg chg="add del mod">
          <ac:chgData name="Hirokazu Maesaka" userId="2fb662230637332f" providerId="LiveId" clId="{F61D7C13-66F2-434C-8EA7-897490879FA4}" dt="2019-06-03T07:05:51.100" v="127"/>
          <ac:spMkLst>
            <pc:docMk/>
            <pc:sldMk cId="927864980" sldId="261"/>
            <ac:spMk id="13" creationId="{922AFA56-71A9-465C-97EA-03514214B683}"/>
          </ac:spMkLst>
        </pc:spChg>
        <pc:spChg chg="mod topLvl">
          <ac:chgData name="Hirokazu Maesaka" userId="2fb662230637332f" providerId="LiveId" clId="{F61D7C13-66F2-434C-8EA7-897490879FA4}" dt="2019-06-03T07:45:22.436" v="296" actId="164"/>
          <ac:spMkLst>
            <pc:docMk/>
            <pc:sldMk cId="927864980" sldId="261"/>
            <ac:spMk id="15" creationId="{ED234422-D815-4AAF-B1E6-6AE29A3CD455}"/>
          </ac:spMkLst>
        </pc:spChg>
        <pc:spChg chg="mod topLvl">
          <ac:chgData name="Hirokazu Maesaka" userId="2fb662230637332f" providerId="LiveId" clId="{F61D7C13-66F2-434C-8EA7-897490879FA4}" dt="2019-06-03T07:45:22.436" v="296" actId="164"/>
          <ac:spMkLst>
            <pc:docMk/>
            <pc:sldMk cId="927864980" sldId="261"/>
            <ac:spMk id="16" creationId="{04251024-E45D-46AD-92E1-43C876D4491B}"/>
          </ac:spMkLst>
        </pc:spChg>
        <pc:spChg chg="mod">
          <ac:chgData name="Hirokazu Maesaka" userId="2fb662230637332f" providerId="LiveId" clId="{F61D7C13-66F2-434C-8EA7-897490879FA4}" dt="2019-06-03T07:08:45.580" v="206" actId="1076"/>
          <ac:spMkLst>
            <pc:docMk/>
            <pc:sldMk cId="927864980" sldId="261"/>
            <ac:spMk id="20" creationId="{5FABDF17-A830-4475-B5D2-5940BCC7610F}"/>
          </ac:spMkLst>
        </pc:spChg>
        <pc:spChg chg="mod">
          <ac:chgData name="Hirokazu Maesaka" userId="2fb662230637332f" providerId="LiveId" clId="{F61D7C13-66F2-434C-8EA7-897490879FA4}" dt="2019-06-04T22:07:12.039" v="3148" actId="1076"/>
          <ac:spMkLst>
            <pc:docMk/>
            <pc:sldMk cId="927864980" sldId="261"/>
            <ac:spMk id="21" creationId="{2AAF103F-D0BF-433B-9402-4CF86495324C}"/>
          </ac:spMkLst>
        </pc:spChg>
        <pc:spChg chg="mod">
          <ac:chgData name="Hirokazu Maesaka" userId="2fb662230637332f" providerId="LiveId" clId="{F61D7C13-66F2-434C-8EA7-897490879FA4}" dt="2019-06-04T22:07:16.472" v="3149" actId="1076"/>
          <ac:spMkLst>
            <pc:docMk/>
            <pc:sldMk cId="927864980" sldId="261"/>
            <ac:spMk id="23" creationId="{C11C0A30-BE8C-4E8A-8F7A-50E2DC765605}"/>
          </ac:spMkLst>
        </pc:spChg>
        <pc:spChg chg="mod ord">
          <ac:chgData name="Hirokazu Maesaka" userId="2fb662230637332f" providerId="LiveId" clId="{F61D7C13-66F2-434C-8EA7-897490879FA4}" dt="2019-06-03T07:53:00.565" v="300" actId="1076"/>
          <ac:spMkLst>
            <pc:docMk/>
            <pc:sldMk cId="927864980" sldId="261"/>
            <ac:spMk id="32" creationId="{555AEBF8-61FF-4FA1-9E63-7EAFA1B758EF}"/>
          </ac:spMkLst>
        </pc:spChg>
        <pc:spChg chg="mod ord">
          <ac:chgData name="Hirokazu Maesaka" userId="2fb662230637332f" providerId="LiveId" clId="{F61D7C13-66F2-434C-8EA7-897490879FA4}" dt="2019-06-03T07:53:04.356" v="301" actId="1076"/>
          <ac:spMkLst>
            <pc:docMk/>
            <pc:sldMk cId="927864980" sldId="261"/>
            <ac:spMk id="38" creationId="{CE86398D-7555-4936-9799-8E819F3CB0C5}"/>
          </ac:spMkLst>
        </pc:spChg>
        <pc:grpChg chg="mod">
          <ac:chgData name="Hirokazu Maesaka" userId="2fb662230637332f" providerId="LiveId" clId="{F61D7C13-66F2-434C-8EA7-897490879FA4}" dt="2019-06-03T07:45:01.496" v="289" actId="1035"/>
          <ac:grpSpMkLst>
            <pc:docMk/>
            <pc:sldMk cId="927864980" sldId="261"/>
            <ac:grpSpMk id="8" creationId="{1C1685D5-83B5-4CD6-AB6E-245B11ECC4E4}"/>
          </ac:grpSpMkLst>
        </pc:grpChg>
        <pc:grpChg chg="mod">
          <ac:chgData name="Hirokazu Maesaka" userId="2fb662230637332f" providerId="LiveId" clId="{F61D7C13-66F2-434C-8EA7-897490879FA4}" dt="2019-06-03T07:45:01.496" v="289" actId="1035"/>
          <ac:grpSpMkLst>
            <pc:docMk/>
            <pc:sldMk cId="927864980" sldId="261"/>
            <ac:grpSpMk id="29" creationId="{13D70CFA-F1D3-4FA6-96C8-D3DB6EA83C05}"/>
          </ac:grpSpMkLst>
        </pc:grpChg>
        <pc:grpChg chg="add mod">
          <ac:chgData name="Hirokazu Maesaka" userId="2fb662230637332f" providerId="LiveId" clId="{F61D7C13-66F2-434C-8EA7-897490879FA4}" dt="2019-06-03T07:07:46.093" v="196" actId="167"/>
          <ac:grpSpMkLst>
            <pc:docMk/>
            <pc:sldMk cId="927864980" sldId="261"/>
            <ac:grpSpMk id="30" creationId="{0F3D27A2-6E5B-43B3-AC6D-60D9F1F3C929}"/>
          </ac:grpSpMkLst>
        </pc:grpChg>
        <pc:grpChg chg="del mod">
          <ac:chgData name="Hirokazu Maesaka" userId="2fb662230637332f" providerId="LiveId" clId="{F61D7C13-66F2-434C-8EA7-897490879FA4}" dt="2019-06-03T07:45:20.436" v="295" actId="165"/>
          <ac:grpSpMkLst>
            <pc:docMk/>
            <pc:sldMk cId="927864980" sldId="261"/>
            <ac:grpSpMk id="33" creationId="{7EFB9B07-9277-45F3-A96E-CD075A7A4B92}"/>
          </ac:grpSpMkLst>
        </pc:grpChg>
        <pc:grpChg chg="mod">
          <ac:chgData name="Hirokazu Maesaka" userId="2fb662230637332f" providerId="LiveId" clId="{F61D7C13-66F2-434C-8EA7-897490879FA4}" dt="2019-06-03T07:07:44.452" v="195" actId="1076"/>
          <ac:grpSpMkLst>
            <pc:docMk/>
            <pc:sldMk cId="927864980" sldId="261"/>
            <ac:grpSpMk id="34" creationId="{5C0028A5-9D33-4C41-9FD1-40ABFBF086E9}"/>
          </ac:grpSpMkLst>
        </pc:grpChg>
        <pc:grpChg chg="add mod">
          <ac:chgData name="Hirokazu Maesaka" userId="2fb662230637332f" providerId="LiveId" clId="{F61D7C13-66F2-434C-8EA7-897490879FA4}" dt="2019-06-03T07:07:46.093" v="196" actId="167"/>
          <ac:grpSpMkLst>
            <pc:docMk/>
            <pc:sldMk cId="927864980" sldId="261"/>
            <ac:grpSpMk id="37" creationId="{2856EF3C-641A-4478-824D-EA4623A7E7BB}"/>
          </ac:grpSpMkLst>
        </pc:grpChg>
        <pc:grpChg chg="mod">
          <ac:chgData name="Hirokazu Maesaka" userId="2fb662230637332f" providerId="LiveId" clId="{F61D7C13-66F2-434C-8EA7-897490879FA4}" dt="2019-06-03T07:07:44.452" v="195" actId="1076"/>
          <ac:grpSpMkLst>
            <pc:docMk/>
            <pc:sldMk cId="927864980" sldId="261"/>
            <ac:grpSpMk id="39" creationId="{52FD78E5-DDB2-42E2-B085-F33F3B6B109A}"/>
          </ac:grpSpMkLst>
        </pc:grpChg>
        <pc:grpChg chg="add mod">
          <ac:chgData name="Hirokazu Maesaka" userId="2fb662230637332f" providerId="LiveId" clId="{F61D7C13-66F2-434C-8EA7-897490879FA4}" dt="2019-06-03T07:45:22.436" v="296" actId="164"/>
          <ac:grpSpMkLst>
            <pc:docMk/>
            <pc:sldMk cId="927864980" sldId="261"/>
            <ac:grpSpMk id="43" creationId="{20574A34-BA15-41A3-9847-49ACFFB481DE}"/>
          </ac:grpSpMkLst>
        </pc:grpChg>
        <pc:picChg chg="mod">
          <ac:chgData name="Hirokazu Maesaka" userId="2fb662230637332f" providerId="LiveId" clId="{F61D7C13-66F2-434C-8EA7-897490879FA4}" dt="2019-06-03T07:08:14.862" v="201" actId="1076"/>
          <ac:picMkLst>
            <pc:docMk/>
            <pc:sldMk cId="927864980" sldId="261"/>
            <ac:picMk id="9" creationId="{971754D8-70FA-4ACE-9AF3-D70D0BAC487A}"/>
          </ac:picMkLst>
        </pc:picChg>
        <pc:picChg chg="mod topLvl">
          <ac:chgData name="Hirokazu Maesaka" userId="2fb662230637332f" providerId="LiveId" clId="{F61D7C13-66F2-434C-8EA7-897490879FA4}" dt="2019-06-03T07:45:22.436" v="296" actId="164"/>
          <ac:picMkLst>
            <pc:docMk/>
            <pc:sldMk cId="927864980" sldId="261"/>
            <ac:picMk id="14" creationId="{9C5FBF26-B53F-4A48-BF20-B20AA3FC8DED}"/>
          </ac:picMkLst>
        </pc:picChg>
        <pc:picChg chg="mod">
          <ac:chgData name="Hirokazu Maesaka" userId="2fb662230637332f" providerId="LiveId" clId="{F61D7C13-66F2-434C-8EA7-897490879FA4}" dt="2019-06-03T07:05:23.499" v="124" actId="1076"/>
          <ac:picMkLst>
            <pc:docMk/>
            <pc:sldMk cId="927864980" sldId="261"/>
            <ac:picMk id="18" creationId="{F51B1EB0-23C1-4140-9509-457E8BEF15AE}"/>
          </ac:picMkLst>
        </pc:picChg>
        <pc:cxnChg chg="mod">
          <ac:chgData name="Hirokazu Maesaka" userId="2fb662230637332f" providerId="LiveId" clId="{F61D7C13-66F2-434C-8EA7-897490879FA4}" dt="2019-06-03T07:45:26.212" v="297" actId="14100"/>
          <ac:cxnSpMkLst>
            <pc:docMk/>
            <pc:sldMk cId="927864980" sldId="261"/>
            <ac:cxnSpMk id="10" creationId="{08245185-EB52-4F11-9985-C51D69E076CA}"/>
          </ac:cxnSpMkLst>
        </pc:cxnChg>
        <pc:cxnChg chg="mod">
          <ac:chgData name="Hirokazu Maesaka" userId="2fb662230637332f" providerId="LiveId" clId="{F61D7C13-66F2-434C-8EA7-897490879FA4}" dt="2019-06-03T07:45:07.824" v="290" actId="14100"/>
          <ac:cxnSpMkLst>
            <pc:docMk/>
            <pc:sldMk cId="927864980" sldId="261"/>
            <ac:cxnSpMk id="19" creationId="{06382821-0EDC-4442-AC8E-FA81047657FE}"/>
          </ac:cxnSpMkLst>
        </pc:cxnChg>
        <pc:cxnChg chg="mod topLvl">
          <ac:chgData name="Hirokazu Maesaka" userId="2fb662230637332f" providerId="LiveId" clId="{F61D7C13-66F2-434C-8EA7-897490879FA4}" dt="2019-06-03T07:45:22.436" v="296" actId="164"/>
          <ac:cxnSpMkLst>
            <pc:docMk/>
            <pc:sldMk cId="927864980" sldId="261"/>
            <ac:cxnSpMk id="31" creationId="{59564A4B-7476-49E3-AC5D-37E9431FBC0E}"/>
          </ac:cxnSpMkLst>
        </pc:cxnChg>
        <pc:cxnChg chg="add mod">
          <ac:chgData name="Hirokazu Maesaka" userId="2fb662230637332f" providerId="LiveId" clId="{F61D7C13-66F2-434C-8EA7-897490879FA4}" dt="2019-06-03T07:45:22.436" v="296" actId="164"/>
          <ac:cxnSpMkLst>
            <pc:docMk/>
            <pc:sldMk cId="927864980" sldId="261"/>
            <ac:cxnSpMk id="42" creationId="{FD83A0EB-4194-4B7C-906C-1E5D7D76F4E3}"/>
          </ac:cxnSpMkLst>
        </pc:cxnChg>
      </pc:sldChg>
      <pc:sldChg chg="addSp modSp">
        <pc:chgData name="Hirokazu Maesaka" userId="2fb662230637332f" providerId="LiveId" clId="{F61D7C13-66F2-434C-8EA7-897490879FA4}" dt="2019-06-04T22:18:15.524" v="3175" actId="1076"/>
        <pc:sldMkLst>
          <pc:docMk/>
          <pc:sldMk cId="386526227" sldId="266"/>
        </pc:sldMkLst>
        <pc:spChg chg="mod">
          <ac:chgData name="Hirokazu Maesaka" userId="2fb662230637332f" providerId="LiveId" clId="{F61D7C13-66F2-434C-8EA7-897490879FA4}" dt="2019-06-04T04:58:54.712" v="1876" actId="27636"/>
          <ac:spMkLst>
            <pc:docMk/>
            <pc:sldMk cId="386526227" sldId="266"/>
            <ac:spMk id="5" creationId="{00000000-0000-0000-0000-000000000000}"/>
          </ac:spMkLst>
        </pc:spChg>
        <pc:spChg chg="mod">
          <ac:chgData name="Hirokazu Maesaka" userId="2fb662230637332f" providerId="LiveId" clId="{F61D7C13-66F2-434C-8EA7-897490879FA4}" dt="2019-06-04T22:18:07.863" v="3174" actId="27636"/>
          <ac:spMkLst>
            <pc:docMk/>
            <pc:sldMk cId="386526227" sldId="266"/>
            <ac:spMk id="8" creationId="{A713E372-252A-4858-99B8-7A71DD319407}"/>
          </ac:spMkLst>
        </pc:spChg>
        <pc:spChg chg="mod">
          <ac:chgData name="Hirokazu Maesaka" userId="2fb662230637332f" providerId="LiveId" clId="{F61D7C13-66F2-434C-8EA7-897490879FA4}" dt="2019-06-04T04:59:19.442" v="1885" actId="164"/>
          <ac:spMkLst>
            <pc:docMk/>
            <pc:sldMk cId="386526227" sldId="266"/>
            <ac:spMk id="21" creationId="{3E6CA67B-EC25-49F6-8FA8-F9B74642276F}"/>
          </ac:spMkLst>
        </pc:spChg>
        <pc:spChg chg="mod">
          <ac:chgData name="Hirokazu Maesaka" userId="2fb662230637332f" providerId="LiveId" clId="{F61D7C13-66F2-434C-8EA7-897490879FA4}" dt="2019-06-04T04:59:19.442" v="1885" actId="164"/>
          <ac:spMkLst>
            <pc:docMk/>
            <pc:sldMk cId="386526227" sldId="266"/>
            <ac:spMk id="22" creationId="{C3907D3C-AF86-4612-8A6A-551FDC05B9D2}"/>
          </ac:spMkLst>
        </pc:spChg>
        <pc:grpChg chg="add mod">
          <ac:chgData name="Hirokazu Maesaka" userId="2fb662230637332f" providerId="LiveId" clId="{F61D7C13-66F2-434C-8EA7-897490879FA4}" dt="2019-06-04T22:17:51.810" v="3166" actId="1076"/>
          <ac:grpSpMkLst>
            <pc:docMk/>
            <pc:sldMk cId="386526227" sldId="266"/>
            <ac:grpSpMk id="2" creationId="{AA558C7B-5C34-46C1-B106-693063A7A27E}"/>
          </ac:grpSpMkLst>
        </pc:grpChg>
        <pc:grpChg chg="mod">
          <ac:chgData name="Hirokazu Maesaka" userId="2fb662230637332f" providerId="LiveId" clId="{F61D7C13-66F2-434C-8EA7-897490879FA4}" dt="2019-06-04T22:18:15.524" v="3175" actId="1076"/>
          <ac:grpSpMkLst>
            <pc:docMk/>
            <pc:sldMk cId="386526227" sldId="266"/>
            <ac:grpSpMk id="20" creationId="{5AA219BA-2791-4E2C-94EC-20E774B14AFB}"/>
          </ac:grpSpMkLst>
        </pc:grpChg>
        <pc:picChg chg="add mod ord modCrop">
          <ac:chgData name="Hirokazu Maesaka" userId="2fb662230637332f" providerId="LiveId" clId="{F61D7C13-66F2-434C-8EA7-897490879FA4}" dt="2019-06-04T22:17:57.761" v="3169" actId="1076"/>
          <ac:picMkLst>
            <pc:docMk/>
            <pc:sldMk cId="386526227" sldId="266"/>
            <ac:picMk id="6" creationId="{DED56737-FA5E-4DD2-B2BA-C63FCADA862C}"/>
          </ac:picMkLst>
        </pc:picChg>
        <pc:picChg chg="add mod">
          <ac:chgData name="Hirokazu Maesaka" userId="2fb662230637332f" providerId="LiveId" clId="{F61D7C13-66F2-434C-8EA7-897490879FA4}" dt="2019-06-04T22:17:43.783" v="3163" actId="1076"/>
          <ac:picMkLst>
            <pc:docMk/>
            <pc:sldMk cId="386526227" sldId="266"/>
            <ac:picMk id="17" creationId="{7304BDB9-BD3A-4A4F-8390-09172EFB7E3B}"/>
          </ac:picMkLst>
        </pc:picChg>
        <pc:picChg chg="mod">
          <ac:chgData name="Hirokazu Maesaka" userId="2fb662230637332f" providerId="LiveId" clId="{F61D7C13-66F2-434C-8EA7-897490879FA4}" dt="2019-06-04T04:59:19.442" v="1885" actId="164"/>
          <ac:picMkLst>
            <pc:docMk/>
            <pc:sldMk cId="386526227" sldId="266"/>
            <ac:picMk id="4143" creationId="{DDEAB7DF-F715-4B39-8362-E8D6663D3CDB}"/>
          </ac:picMkLst>
        </pc:picChg>
      </pc:sldChg>
      <pc:sldChg chg="addSp delSp modSp">
        <pc:chgData name="Hirokazu Maesaka" userId="2fb662230637332f" providerId="LiveId" clId="{F61D7C13-66F2-434C-8EA7-897490879FA4}" dt="2019-06-04T23:01:36.257" v="3299" actId="1076"/>
        <pc:sldMkLst>
          <pc:docMk/>
          <pc:sldMk cId="3245115868" sldId="279"/>
        </pc:sldMkLst>
        <pc:spChg chg="mod">
          <ac:chgData name="Hirokazu Maesaka" userId="2fb662230637332f" providerId="LiveId" clId="{F61D7C13-66F2-434C-8EA7-897490879FA4}" dt="2019-06-04T05:10:01.847" v="1914" actId="14100"/>
          <ac:spMkLst>
            <pc:docMk/>
            <pc:sldMk cId="3245115868" sldId="279"/>
            <ac:spMk id="2" creationId="{607D9737-1237-4F12-9193-4849B3CBC804}"/>
          </ac:spMkLst>
        </pc:spChg>
        <pc:spChg chg="add mod">
          <ac:chgData name="Hirokazu Maesaka" userId="2fb662230637332f" providerId="LiveId" clId="{F61D7C13-66F2-434C-8EA7-897490879FA4}" dt="2019-06-04T21:34:12.189" v="2888" actId="1076"/>
          <ac:spMkLst>
            <pc:docMk/>
            <pc:sldMk cId="3245115868" sldId="279"/>
            <ac:spMk id="13" creationId="{45E4C213-492C-43A3-9D17-3FB5B0A3C332}"/>
          </ac:spMkLst>
        </pc:spChg>
        <pc:spChg chg="mod">
          <ac:chgData name="Hirokazu Maesaka" userId="2fb662230637332f" providerId="LiveId" clId="{F61D7C13-66F2-434C-8EA7-897490879FA4}" dt="2019-06-04T22:19:17.715" v="3182" actId="1076"/>
          <ac:spMkLst>
            <pc:docMk/>
            <pc:sldMk cId="3245115868" sldId="279"/>
            <ac:spMk id="15" creationId="{9016C638-D984-4775-BAA9-2AF228ED1ABB}"/>
          </ac:spMkLst>
        </pc:spChg>
        <pc:spChg chg="mod">
          <ac:chgData name="Hirokazu Maesaka" userId="2fb662230637332f" providerId="LiveId" clId="{F61D7C13-66F2-434C-8EA7-897490879FA4}" dt="2019-06-03T07:02:41.702" v="110" actId="14100"/>
          <ac:spMkLst>
            <pc:docMk/>
            <pc:sldMk cId="3245115868" sldId="279"/>
            <ac:spMk id="16" creationId="{C4503ADD-E5E3-4F64-A066-5250B03BFB62}"/>
          </ac:spMkLst>
        </pc:spChg>
        <pc:spChg chg="mod">
          <ac:chgData name="Hirokazu Maesaka" userId="2fb662230637332f" providerId="LiveId" clId="{F61D7C13-66F2-434C-8EA7-897490879FA4}" dt="2019-06-04T23:01:36.257" v="3299" actId="1076"/>
          <ac:spMkLst>
            <pc:docMk/>
            <pc:sldMk cId="3245115868" sldId="279"/>
            <ac:spMk id="37" creationId="{1AE2284A-2241-4A52-A09B-819782C92759}"/>
          </ac:spMkLst>
        </pc:spChg>
        <pc:spChg chg="mod">
          <ac:chgData name="Hirokazu Maesaka" userId="2fb662230637332f" providerId="LiveId" clId="{F61D7C13-66F2-434C-8EA7-897490879FA4}" dt="2019-06-04T22:19:27.402" v="3190" actId="14100"/>
          <ac:spMkLst>
            <pc:docMk/>
            <pc:sldMk cId="3245115868" sldId="279"/>
            <ac:spMk id="39" creationId="{4B06EC51-0456-4E48-A9AD-0EBAF6F25F43}"/>
          </ac:spMkLst>
        </pc:spChg>
        <pc:grpChg chg="add mod">
          <ac:chgData name="Hirokazu Maesaka" userId="2fb662230637332f" providerId="LiveId" clId="{F61D7C13-66F2-434C-8EA7-897490879FA4}" dt="2019-06-04T21:32:12.061" v="2829" actId="1076"/>
          <ac:grpSpMkLst>
            <pc:docMk/>
            <pc:sldMk cId="3245115868" sldId="279"/>
            <ac:grpSpMk id="3" creationId="{2BEB04CB-A5E2-4C2D-B114-D142D89229E5}"/>
          </ac:grpSpMkLst>
        </pc:grpChg>
        <pc:grpChg chg="mod">
          <ac:chgData name="Hirokazu Maesaka" userId="2fb662230637332f" providerId="LiveId" clId="{F61D7C13-66F2-434C-8EA7-897490879FA4}" dt="2019-06-04T21:32:00.547" v="2827" actId="1076"/>
          <ac:grpSpMkLst>
            <pc:docMk/>
            <pc:sldMk cId="3245115868" sldId="279"/>
            <ac:grpSpMk id="34" creationId="{F3C5D45D-658C-4786-A3B7-3E88C71FCAE4}"/>
          </ac:grpSpMkLst>
        </pc:grpChg>
        <pc:grpChg chg="mod">
          <ac:chgData name="Hirokazu Maesaka" userId="2fb662230637332f" providerId="LiveId" clId="{F61D7C13-66F2-434C-8EA7-897490879FA4}" dt="2019-06-04T21:32:28.543" v="2831" actId="1076"/>
          <ac:grpSpMkLst>
            <pc:docMk/>
            <pc:sldMk cId="3245115868" sldId="279"/>
            <ac:grpSpMk id="35" creationId="{DE100A88-8F4A-4D9A-910D-518BB9DEE883}"/>
          </ac:grpSpMkLst>
        </pc:grpChg>
        <pc:grpChg chg="mod">
          <ac:chgData name="Hirokazu Maesaka" userId="2fb662230637332f" providerId="LiveId" clId="{F61D7C13-66F2-434C-8EA7-897490879FA4}" dt="2019-06-04T21:32:07.999" v="2828" actId="164"/>
          <ac:grpSpMkLst>
            <pc:docMk/>
            <pc:sldMk cId="3245115868" sldId="279"/>
            <ac:grpSpMk id="36" creationId="{262B01C3-79BC-4C09-851A-92A86DA99422}"/>
          </ac:grpSpMkLst>
        </pc:grpChg>
        <pc:picChg chg="add mod modCrop">
          <ac:chgData name="Hirokazu Maesaka" userId="2fb662230637332f" providerId="LiveId" clId="{F61D7C13-66F2-434C-8EA7-897490879FA4}" dt="2019-06-04T05:09:16.495" v="1908" actId="14100"/>
          <ac:picMkLst>
            <pc:docMk/>
            <pc:sldMk cId="3245115868" sldId="279"/>
            <ac:picMk id="27" creationId="{C69287CC-3822-4766-8627-C498983904F8}"/>
          </ac:picMkLst>
        </pc:picChg>
        <pc:cxnChg chg="add mod">
          <ac:chgData name="Hirokazu Maesaka" userId="2fb662230637332f" providerId="LiveId" clId="{F61D7C13-66F2-434C-8EA7-897490879FA4}" dt="2019-06-04T05:10:36.203" v="1916" actId="14100"/>
          <ac:cxnSpMkLst>
            <pc:docMk/>
            <pc:sldMk cId="3245115868" sldId="279"/>
            <ac:cxnSpMk id="10" creationId="{A687AB52-16EA-42FA-8F14-2FD3C7299633}"/>
          </ac:cxnSpMkLst>
        </pc:cxnChg>
        <pc:cxnChg chg="mod">
          <ac:chgData name="Hirokazu Maesaka" userId="2fb662230637332f" providerId="LiveId" clId="{F61D7C13-66F2-434C-8EA7-897490879FA4}" dt="2019-06-03T07:02:41.702" v="110" actId="14100"/>
          <ac:cxnSpMkLst>
            <pc:docMk/>
            <pc:sldMk cId="3245115868" sldId="279"/>
            <ac:cxnSpMk id="17" creationId="{8854AB0B-FED7-495C-83DD-246BF077114D}"/>
          </ac:cxnSpMkLst>
        </pc:cxnChg>
        <pc:cxnChg chg="add mod">
          <ac:chgData name="Hirokazu Maesaka" userId="2fb662230637332f" providerId="LiveId" clId="{F61D7C13-66F2-434C-8EA7-897490879FA4}" dt="2019-06-04T05:10:36.203" v="1916" actId="14100"/>
          <ac:cxnSpMkLst>
            <pc:docMk/>
            <pc:sldMk cId="3245115868" sldId="279"/>
            <ac:cxnSpMk id="29" creationId="{4CE2988E-B2E8-47C9-9ADD-34659E050260}"/>
          </ac:cxnSpMkLst>
        </pc:cxnChg>
        <pc:cxnChg chg="add mod">
          <ac:chgData name="Hirokazu Maesaka" userId="2fb662230637332f" providerId="LiveId" clId="{F61D7C13-66F2-434C-8EA7-897490879FA4}" dt="2019-06-04T21:34:20.380" v="2890" actId="14100"/>
          <ac:cxnSpMkLst>
            <pc:docMk/>
            <pc:sldMk cId="3245115868" sldId="279"/>
            <ac:cxnSpMk id="30" creationId="{FAFF3FE7-B9CC-4D7A-B16A-15CCC2F2F1BC}"/>
          </ac:cxnSpMkLst>
        </pc:cxnChg>
        <pc:cxnChg chg="add del">
          <ac:chgData name="Hirokazu Maesaka" userId="2fb662230637332f" providerId="LiveId" clId="{F61D7C13-66F2-434C-8EA7-897490879FA4}" dt="2019-06-04T21:34:23.644" v="2892"/>
          <ac:cxnSpMkLst>
            <pc:docMk/>
            <pc:sldMk cId="3245115868" sldId="279"/>
            <ac:cxnSpMk id="40" creationId="{F53F2F75-A54C-4C8F-A76D-1126749B6C7B}"/>
          </ac:cxnSpMkLst>
        </pc:cxnChg>
        <pc:cxnChg chg="add mod">
          <ac:chgData name="Hirokazu Maesaka" userId="2fb662230637332f" providerId="LiveId" clId="{F61D7C13-66F2-434C-8EA7-897490879FA4}" dt="2019-06-04T21:34:30.640" v="2895" actId="14100"/>
          <ac:cxnSpMkLst>
            <pc:docMk/>
            <pc:sldMk cId="3245115868" sldId="279"/>
            <ac:cxnSpMk id="41" creationId="{57A324C1-7919-4D99-8CA5-9321AF102322}"/>
          </ac:cxnSpMkLst>
        </pc:cxnChg>
        <pc:cxnChg chg="add mod">
          <ac:chgData name="Hirokazu Maesaka" userId="2fb662230637332f" providerId="LiveId" clId="{F61D7C13-66F2-434C-8EA7-897490879FA4}" dt="2019-06-04T21:34:38.189" v="2898" actId="14100"/>
          <ac:cxnSpMkLst>
            <pc:docMk/>
            <pc:sldMk cId="3245115868" sldId="279"/>
            <ac:cxnSpMk id="42" creationId="{90DA7437-C868-43F3-8279-ADB1B442B06E}"/>
          </ac:cxnSpMkLst>
        </pc:cxnChg>
        <pc:cxnChg chg="add mod">
          <ac:chgData name="Hirokazu Maesaka" userId="2fb662230637332f" providerId="LiveId" clId="{F61D7C13-66F2-434C-8EA7-897490879FA4}" dt="2019-06-04T21:34:57.979" v="2904" actId="14100"/>
          <ac:cxnSpMkLst>
            <pc:docMk/>
            <pc:sldMk cId="3245115868" sldId="279"/>
            <ac:cxnSpMk id="43" creationId="{6A801301-DD05-448E-8EEB-523194F41201}"/>
          </ac:cxnSpMkLst>
        </pc:cxnChg>
      </pc:sldChg>
      <pc:sldChg chg="addSp delSp modSp">
        <pc:chgData name="Hirokazu Maesaka" userId="2fb662230637332f" providerId="LiveId" clId="{F61D7C13-66F2-434C-8EA7-897490879FA4}" dt="2019-06-04T22:46:22.899" v="3291" actId="14100"/>
        <pc:sldMkLst>
          <pc:docMk/>
          <pc:sldMk cId="179792312" sldId="280"/>
        </pc:sldMkLst>
        <pc:spChg chg="mod">
          <ac:chgData name="Hirokazu Maesaka" userId="2fb662230637332f" providerId="LiveId" clId="{F61D7C13-66F2-434C-8EA7-897490879FA4}" dt="2019-06-04T05:11:46.051" v="1917" actId="27636"/>
          <ac:spMkLst>
            <pc:docMk/>
            <pc:sldMk cId="179792312" sldId="280"/>
            <ac:spMk id="7" creationId="{5D9E4E5E-0259-4AA4-833F-48C0941C751C}"/>
          </ac:spMkLst>
        </pc:spChg>
        <pc:spChg chg="mod">
          <ac:chgData name="Hirokazu Maesaka" userId="2fb662230637332f" providerId="LiveId" clId="{F61D7C13-66F2-434C-8EA7-897490879FA4}" dt="2019-06-04T22:46:14.349" v="3289" actId="1076"/>
          <ac:spMkLst>
            <pc:docMk/>
            <pc:sldMk cId="179792312" sldId="280"/>
            <ac:spMk id="10" creationId="{6A335EBE-8118-42E6-A404-F6D2C1C9976F}"/>
          </ac:spMkLst>
        </pc:spChg>
        <pc:spChg chg="add mod">
          <ac:chgData name="Hirokazu Maesaka" userId="2fb662230637332f" providerId="LiveId" clId="{F61D7C13-66F2-434C-8EA7-897490879FA4}" dt="2019-06-04T22:22:01.741" v="3204" actId="1076"/>
          <ac:spMkLst>
            <pc:docMk/>
            <pc:sldMk cId="179792312" sldId="280"/>
            <ac:spMk id="26" creationId="{BC5011A0-6FE5-4D42-A90F-1A4BE82B4BC0}"/>
          </ac:spMkLst>
        </pc:spChg>
        <pc:picChg chg="add del mod">
          <ac:chgData name="Hirokazu Maesaka" userId="2fb662230637332f" providerId="LiveId" clId="{F61D7C13-66F2-434C-8EA7-897490879FA4}" dt="2019-06-04T22:01:04.793" v="3110" actId="478"/>
          <ac:picMkLst>
            <pc:docMk/>
            <pc:sldMk cId="179792312" sldId="280"/>
            <ac:picMk id="3" creationId="{B68884A4-48C5-4F97-840C-E22EBAC20F57}"/>
          </ac:picMkLst>
        </pc:picChg>
        <pc:picChg chg="mod">
          <ac:chgData name="Hirokazu Maesaka" userId="2fb662230637332f" providerId="LiveId" clId="{F61D7C13-66F2-434C-8EA7-897490879FA4}" dt="2019-06-04T22:04:20.160" v="3132" actId="1076"/>
          <ac:picMkLst>
            <pc:docMk/>
            <pc:sldMk cId="179792312" sldId="280"/>
            <ac:picMk id="6" creationId="{02AAF6A6-3B66-441B-A01E-01CD9DB7816A}"/>
          </ac:picMkLst>
        </pc:picChg>
        <pc:picChg chg="add mod">
          <ac:chgData name="Hirokazu Maesaka" userId="2fb662230637332f" providerId="LiveId" clId="{F61D7C13-66F2-434C-8EA7-897490879FA4}" dt="2019-06-04T22:03:51.022" v="3131" actId="1076"/>
          <ac:picMkLst>
            <pc:docMk/>
            <pc:sldMk cId="179792312" sldId="280"/>
            <ac:picMk id="9" creationId="{5D69660F-B518-4289-891C-CF81AA6CED71}"/>
          </ac:picMkLst>
        </pc:picChg>
        <pc:picChg chg="add mod">
          <ac:chgData name="Hirokazu Maesaka" userId="2fb662230637332f" providerId="LiveId" clId="{F61D7C13-66F2-434C-8EA7-897490879FA4}" dt="2019-06-04T22:02:49.507" v="3116" actId="1076"/>
          <ac:picMkLst>
            <pc:docMk/>
            <pc:sldMk cId="179792312" sldId="280"/>
            <ac:picMk id="13" creationId="{A9223D9B-1836-40DA-B545-DAC5C662B727}"/>
          </ac:picMkLst>
        </pc:picChg>
        <pc:picChg chg="add mod">
          <ac:chgData name="Hirokazu Maesaka" userId="2fb662230637332f" providerId="LiveId" clId="{F61D7C13-66F2-434C-8EA7-897490879FA4}" dt="2019-06-04T22:46:19.242" v="3290" actId="1076"/>
          <ac:picMkLst>
            <pc:docMk/>
            <pc:sldMk cId="179792312" sldId="280"/>
            <ac:picMk id="22" creationId="{1894485D-6146-4DFC-BADB-076544EB3705}"/>
          </ac:picMkLst>
        </pc:picChg>
        <pc:cxnChg chg="mod">
          <ac:chgData name="Hirokazu Maesaka" userId="2fb662230637332f" providerId="LiveId" clId="{F61D7C13-66F2-434C-8EA7-897490879FA4}" dt="2019-06-04T22:46:22.899" v="3291" actId="14100"/>
          <ac:cxnSpMkLst>
            <pc:docMk/>
            <pc:sldMk cId="179792312" sldId="280"/>
            <ac:cxnSpMk id="12" creationId="{09D27BEE-A2DF-47C3-95BC-A6D7F800441D}"/>
          </ac:cxnSpMkLst>
        </pc:cxnChg>
        <pc:cxnChg chg="add mod">
          <ac:chgData name="Hirokazu Maesaka" userId="2fb662230637332f" providerId="LiveId" clId="{F61D7C13-66F2-434C-8EA7-897490879FA4}" dt="2019-06-04T22:03:42.135" v="3128" actId="14100"/>
          <ac:cxnSpMkLst>
            <pc:docMk/>
            <pc:sldMk cId="179792312" sldId="280"/>
            <ac:cxnSpMk id="14" creationId="{0CD549E3-C246-446B-8B96-5CCDC1E0E6B7}"/>
          </ac:cxnSpMkLst>
        </pc:cxnChg>
        <pc:cxnChg chg="add mod">
          <ac:chgData name="Hirokazu Maesaka" userId="2fb662230637332f" providerId="LiveId" clId="{F61D7C13-66F2-434C-8EA7-897490879FA4}" dt="2019-06-04T22:46:19.242" v="3290" actId="1076"/>
          <ac:cxnSpMkLst>
            <pc:docMk/>
            <pc:sldMk cId="179792312" sldId="280"/>
            <ac:cxnSpMk id="23" creationId="{C0719C60-2409-4152-925C-2DF34CC2216A}"/>
          </ac:cxnSpMkLst>
        </pc:cxnChg>
      </pc:sldChg>
      <pc:sldChg chg="addSp delSp modSp ord">
        <pc:chgData name="Hirokazu Maesaka" userId="2fb662230637332f" providerId="LiveId" clId="{F61D7C13-66F2-434C-8EA7-897490879FA4}" dt="2019-06-03T07:46:00.689" v="299"/>
        <pc:sldMkLst>
          <pc:docMk/>
          <pc:sldMk cId="506909336" sldId="282"/>
        </pc:sldMkLst>
        <pc:spChg chg="del">
          <ac:chgData name="Hirokazu Maesaka" userId="2fb662230637332f" providerId="LiveId" clId="{F61D7C13-66F2-434C-8EA7-897490879FA4}" dt="2019-06-03T06:58:49.888" v="102" actId="478"/>
          <ac:spMkLst>
            <pc:docMk/>
            <pc:sldMk cId="506909336" sldId="282"/>
            <ac:spMk id="3" creationId="{00000000-0000-0000-0000-000000000000}"/>
          </ac:spMkLst>
        </pc:spChg>
        <pc:spChg chg="add del mod">
          <ac:chgData name="Hirokazu Maesaka" userId="2fb662230637332f" providerId="LiveId" clId="{F61D7C13-66F2-434C-8EA7-897490879FA4}" dt="2019-06-03T06:59:57.305" v="108" actId="478"/>
          <ac:spMkLst>
            <pc:docMk/>
            <pc:sldMk cId="506909336" sldId="282"/>
            <ac:spMk id="9" creationId="{D345EA08-89F7-43A9-8D8E-2FAA4F3BEF1E}"/>
          </ac:spMkLst>
        </pc:spChg>
        <pc:picChg chg="mod">
          <ac:chgData name="Hirokazu Maesaka" userId="2fb662230637332f" providerId="LiveId" clId="{F61D7C13-66F2-434C-8EA7-897490879FA4}" dt="2019-06-03T07:00:04.818" v="109" actId="14100"/>
          <ac:picMkLst>
            <pc:docMk/>
            <pc:sldMk cId="506909336" sldId="282"/>
            <ac:picMk id="24" creationId="{6F70A03C-F250-4B96-8F00-FBEBF68955E3}"/>
          </ac:picMkLst>
        </pc:picChg>
      </pc:sldChg>
      <pc:sldChg chg="del">
        <pc:chgData name="Hirokazu Maesaka" userId="2fb662230637332f" providerId="LiveId" clId="{F61D7C13-66F2-434C-8EA7-897490879FA4}" dt="2019-06-03T06:57:59.935" v="99" actId="2696"/>
        <pc:sldMkLst>
          <pc:docMk/>
          <pc:sldMk cId="375582732" sldId="285"/>
        </pc:sldMkLst>
      </pc:sldChg>
      <pc:sldChg chg="modSp add">
        <pc:chgData name="Hirokazu Maesaka" userId="2fb662230637332f" providerId="LiveId" clId="{F61D7C13-66F2-434C-8EA7-897490879FA4}" dt="2019-06-03T08:00:41.989" v="597" actId="1076"/>
        <pc:sldMkLst>
          <pc:docMk/>
          <pc:sldMk cId="2632946218" sldId="285"/>
        </pc:sldMkLst>
        <pc:spChg chg="mod">
          <ac:chgData name="Hirokazu Maesaka" userId="2fb662230637332f" providerId="LiveId" clId="{F61D7C13-66F2-434C-8EA7-897490879FA4}" dt="2019-06-03T08:00:41.989" v="597" actId="1076"/>
          <ac:spMkLst>
            <pc:docMk/>
            <pc:sldMk cId="2632946218" sldId="285"/>
            <ac:spMk id="3" creationId="{00000000-0000-0000-0000-000000000000}"/>
          </ac:spMkLst>
        </pc:spChg>
      </pc:sldChg>
      <pc:sldChg chg="modSp">
        <pc:chgData name="Hirokazu Maesaka" userId="2fb662230637332f" providerId="LiveId" clId="{F61D7C13-66F2-434C-8EA7-897490879FA4}" dt="2019-06-04T21:41:32.073" v="2964" actId="1076"/>
        <pc:sldMkLst>
          <pc:docMk/>
          <pc:sldMk cId="1229788881" sldId="286"/>
        </pc:sldMkLst>
        <pc:spChg chg="mod">
          <ac:chgData name="Hirokazu Maesaka" userId="2fb662230637332f" providerId="LiveId" clId="{F61D7C13-66F2-434C-8EA7-897490879FA4}" dt="2019-06-04T21:41:18.345" v="2961" actId="14100"/>
          <ac:spMkLst>
            <pc:docMk/>
            <pc:sldMk cId="1229788881" sldId="286"/>
            <ac:spMk id="3" creationId="{00000000-0000-0000-0000-000000000000}"/>
          </ac:spMkLst>
        </pc:spChg>
        <pc:picChg chg="mod">
          <ac:chgData name="Hirokazu Maesaka" userId="2fb662230637332f" providerId="LiveId" clId="{F61D7C13-66F2-434C-8EA7-897490879FA4}" dt="2019-06-04T21:41:24.195" v="2962" actId="1076"/>
          <ac:picMkLst>
            <pc:docMk/>
            <pc:sldMk cId="1229788881" sldId="286"/>
            <ac:picMk id="6" creationId="{00000000-0000-0000-0000-000000000000}"/>
          </ac:picMkLst>
        </pc:picChg>
        <pc:picChg chg="mod">
          <ac:chgData name="Hirokazu Maesaka" userId="2fb662230637332f" providerId="LiveId" clId="{F61D7C13-66F2-434C-8EA7-897490879FA4}" dt="2019-06-04T21:41:32.073" v="2964" actId="1076"/>
          <ac:picMkLst>
            <pc:docMk/>
            <pc:sldMk cId="1229788881" sldId="286"/>
            <ac:picMk id="12" creationId="{00000000-0000-0000-0000-000000000000}"/>
          </ac:picMkLst>
        </pc:picChg>
      </pc:sldChg>
      <pc:sldChg chg="del">
        <pc:chgData name="Hirokazu Maesaka" userId="2fb662230637332f" providerId="LiveId" clId="{F61D7C13-66F2-434C-8EA7-897490879FA4}" dt="2019-06-03T06:57:59.503" v="93" actId="2696"/>
        <pc:sldMkLst>
          <pc:docMk/>
          <pc:sldMk cId="349661915" sldId="287"/>
        </pc:sldMkLst>
      </pc:sldChg>
      <pc:sldChg chg="add">
        <pc:chgData name="Hirokazu Maesaka" userId="2fb662230637332f" providerId="LiveId" clId="{F61D7C13-66F2-434C-8EA7-897490879FA4}" dt="2019-06-03T06:58:06.279" v="100"/>
        <pc:sldMkLst>
          <pc:docMk/>
          <pc:sldMk cId="3314136399" sldId="287"/>
        </pc:sldMkLst>
      </pc:sldChg>
      <pc:sldChg chg="modSp">
        <pc:chgData name="Hirokazu Maesaka" userId="2fb662230637332f" providerId="LiveId" clId="{F61D7C13-66F2-434C-8EA7-897490879FA4}" dt="2019-06-04T21:42:18.522" v="2977" actId="1076"/>
        <pc:sldMkLst>
          <pc:docMk/>
          <pc:sldMk cId="2634665706" sldId="291"/>
        </pc:sldMkLst>
        <pc:spChg chg="mod">
          <ac:chgData name="Hirokazu Maesaka" userId="2fb662230637332f" providerId="LiveId" clId="{F61D7C13-66F2-434C-8EA7-897490879FA4}" dt="2019-06-04T21:41:41.745" v="2966" actId="27636"/>
          <ac:spMkLst>
            <pc:docMk/>
            <pc:sldMk cId="2634665706" sldId="291"/>
            <ac:spMk id="3" creationId="{00000000-0000-0000-0000-000000000000}"/>
          </ac:spMkLst>
        </pc:spChg>
        <pc:spChg chg="mod">
          <ac:chgData name="Hirokazu Maesaka" userId="2fb662230637332f" providerId="LiveId" clId="{F61D7C13-66F2-434C-8EA7-897490879FA4}" dt="2019-06-04T21:42:18.522" v="2977" actId="1076"/>
          <ac:spMkLst>
            <pc:docMk/>
            <pc:sldMk cId="2634665706" sldId="291"/>
            <ac:spMk id="10" creationId="{00000000-0000-0000-0000-000000000000}"/>
          </ac:spMkLst>
        </pc:spChg>
        <pc:spChg chg="mod">
          <ac:chgData name="Hirokazu Maesaka" userId="2fb662230637332f" providerId="LiveId" clId="{F61D7C13-66F2-434C-8EA7-897490879FA4}" dt="2019-06-04T21:42:05.160" v="2971" actId="1076"/>
          <ac:spMkLst>
            <pc:docMk/>
            <pc:sldMk cId="2634665706" sldId="291"/>
            <ac:spMk id="13" creationId="{00000000-0000-0000-0000-000000000000}"/>
          </ac:spMkLst>
        </pc:spChg>
        <pc:spChg chg="mod">
          <ac:chgData name="Hirokazu Maesaka" userId="2fb662230637332f" providerId="LiveId" clId="{F61D7C13-66F2-434C-8EA7-897490879FA4}" dt="2019-06-04T21:42:11.861" v="2974" actId="1076"/>
          <ac:spMkLst>
            <pc:docMk/>
            <pc:sldMk cId="2634665706" sldId="291"/>
            <ac:spMk id="14" creationId="{00000000-0000-0000-0000-000000000000}"/>
          </ac:spMkLst>
        </pc:spChg>
        <pc:grpChg chg="mod">
          <ac:chgData name="Hirokazu Maesaka" userId="2fb662230637332f" providerId="LiveId" clId="{F61D7C13-66F2-434C-8EA7-897490879FA4}" dt="2019-06-04T21:41:53.187" v="2968" actId="14100"/>
          <ac:grpSpMkLst>
            <pc:docMk/>
            <pc:sldMk cId="2634665706" sldId="291"/>
            <ac:grpSpMk id="6" creationId="{00000000-0000-0000-0000-000000000000}"/>
          </ac:grpSpMkLst>
        </pc:grpChg>
        <pc:picChg chg="mod">
          <ac:chgData name="Hirokazu Maesaka" userId="2fb662230637332f" providerId="LiveId" clId="{F61D7C13-66F2-434C-8EA7-897490879FA4}" dt="2019-06-04T21:42:15.398" v="2976" actId="1076"/>
          <ac:picMkLst>
            <pc:docMk/>
            <pc:sldMk cId="2634665706" sldId="291"/>
            <ac:picMk id="1028" creationId="{00000000-0000-0000-0000-000000000000}"/>
          </ac:picMkLst>
        </pc:picChg>
      </pc:sldChg>
      <pc:sldChg chg="modSp">
        <pc:chgData name="Hirokazu Maesaka" userId="2fb662230637332f" providerId="LiveId" clId="{F61D7C13-66F2-434C-8EA7-897490879FA4}" dt="2019-06-04T05:16:47.761" v="2054" actId="1076"/>
        <pc:sldMkLst>
          <pc:docMk/>
          <pc:sldMk cId="3064166394" sldId="293"/>
        </pc:sldMkLst>
        <pc:spChg chg="mod">
          <ac:chgData name="Hirokazu Maesaka" userId="2fb662230637332f" providerId="LiveId" clId="{F61D7C13-66F2-434C-8EA7-897490879FA4}" dt="2019-06-04T05:16:44.543" v="2053" actId="1076"/>
          <ac:spMkLst>
            <pc:docMk/>
            <pc:sldMk cId="3064166394" sldId="293"/>
            <ac:spMk id="3" creationId="{DA98A691-2EB1-4CF7-84ED-30AC5F97FB6E}"/>
          </ac:spMkLst>
        </pc:spChg>
        <pc:spChg chg="mod">
          <ac:chgData name="Hirokazu Maesaka" userId="2fb662230637332f" providerId="LiveId" clId="{F61D7C13-66F2-434C-8EA7-897490879FA4}" dt="2019-06-04T05:16:47.761" v="2054" actId="1076"/>
          <ac:spMkLst>
            <pc:docMk/>
            <pc:sldMk cId="3064166394" sldId="293"/>
            <ac:spMk id="34" creationId="{7CE8C9F0-02AD-442F-A8B4-49026FAA2CAF}"/>
          </ac:spMkLst>
        </pc:spChg>
      </pc:sldChg>
      <pc:sldChg chg="modSp ord">
        <pc:chgData name="Hirokazu Maesaka" userId="2fb662230637332f" providerId="LiveId" clId="{F61D7C13-66F2-434C-8EA7-897490879FA4}" dt="2019-06-04T21:35:35.148" v="2907" actId="1076"/>
        <pc:sldMkLst>
          <pc:docMk/>
          <pc:sldMk cId="1096788297" sldId="295"/>
        </pc:sldMkLst>
        <pc:spChg chg="mod">
          <ac:chgData name="Hirokazu Maesaka" userId="2fb662230637332f" providerId="LiveId" clId="{F61D7C13-66F2-434C-8EA7-897490879FA4}" dt="2019-06-04T21:35:35.148" v="2907" actId="1076"/>
          <ac:spMkLst>
            <pc:docMk/>
            <pc:sldMk cId="1096788297" sldId="295"/>
            <ac:spMk id="8" creationId="{A713E372-252A-4858-99B8-7A71DD319407}"/>
          </ac:spMkLst>
        </pc:spChg>
      </pc:sldChg>
      <pc:sldChg chg="delSp modSp add">
        <pc:chgData name="Hirokazu Maesaka" userId="2fb662230637332f" providerId="LiveId" clId="{F61D7C13-66F2-434C-8EA7-897490879FA4}" dt="2019-06-03T08:32:54.021" v="1875" actId="14100"/>
        <pc:sldMkLst>
          <pc:docMk/>
          <pc:sldMk cId="750987829" sldId="314"/>
        </pc:sldMkLst>
        <pc:spChg chg="mod">
          <ac:chgData name="Hirokazu Maesaka" userId="2fb662230637332f" providerId="LiveId" clId="{F61D7C13-66F2-434C-8EA7-897490879FA4}" dt="2019-06-03T08:32:54.021" v="1875" actId="14100"/>
          <ac:spMkLst>
            <pc:docMk/>
            <pc:sldMk cId="750987829" sldId="314"/>
            <ac:spMk id="2" creationId="{00000000-0000-0000-0000-000000000000}"/>
          </ac:spMkLst>
        </pc:spChg>
        <pc:spChg chg="mod">
          <ac:chgData name="Hirokazu Maesaka" userId="2fb662230637332f" providerId="LiveId" clId="{F61D7C13-66F2-434C-8EA7-897490879FA4}" dt="2019-06-03T08:32:52.515" v="1874" actId="14100"/>
          <ac:spMkLst>
            <pc:docMk/>
            <pc:sldMk cId="750987829" sldId="314"/>
            <ac:spMk id="3" creationId="{00000000-0000-0000-0000-000000000000}"/>
          </ac:spMkLst>
        </pc:spChg>
        <pc:grpChg chg="del">
          <ac:chgData name="Hirokazu Maesaka" userId="2fb662230637332f" providerId="LiveId" clId="{F61D7C13-66F2-434C-8EA7-897490879FA4}" dt="2019-06-03T08:30:15.057" v="1518" actId="478"/>
          <ac:grpSpMkLst>
            <pc:docMk/>
            <pc:sldMk cId="750987829" sldId="314"/>
            <ac:grpSpMk id="7" creationId="{ED0732C0-649C-4B02-A4E7-11FA040362EA}"/>
          </ac:grpSpMkLst>
        </pc:grpChg>
      </pc:sldChg>
      <pc:sldChg chg="del">
        <pc:chgData name="Hirokazu Maesaka" userId="2fb662230637332f" providerId="LiveId" clId="{F61D7C13-66F2-434C-8EA7-897490879FA4}" dt="2019-06-03T06:57:59.510" v="94" actId="2696"/>
        <pc:sldMkLst>
          <pc:docMk/>
          <pc:sldMk cId="2241579671" sldId="314"/>
        </pc:sldMkLst>
      </pc:sldChg>
      <pc:sldChg chg="modSp">
        <pc:chgData name="Hirokazu Maesaka" userId="2fb662230637332f" providerId="LiveId" clId="{F61D7C13-66F2-434C-8EA7-897490879FA4}" dt="2019-06-04T21:39:18.677" v="2938" actId="14100"/>
        <pc:sldMkLst>
          <pc:docMk/>
          <pc:sldMk cId="2003554824" sldId="316"/>
        </pc:sldMkLst>
        <pc:spChg chg="mod">
          <ac:chgData name="Hirokazu Maesaka" userId="2fb662230637332f" providerId="LiveId" clId="{F61D7C13-66F2-434C-8EA7-897490879FA4}" dt="2019-06-04T21:39:18.677" v="2938" actId="14100"/>
          <ac:spMkLst>
            <pc:docMk/>
            <pc:sldMk cId="2003554824" sldId="316"/>
            <ac:spMk id="3" creationId="{00000000-0000-0000-0000-000000000000}"/>
          </ac:spMkLst>
        </pc:spChg>
        <pc:spChg chg="mod">
          <ac:chgData name="Hirokazu Maesaka" userId="2fb662230637332f" providerId="LiveId" clId="{F61D7C13-66F2-434C-8EA7-897490879FA4}" dt="2019-06-04T21:39:09.430" v="2937" actId="14100"/>
          <ac:spMkLst>
            <pc:docMk/>
            <pc:sldMk cId="2003554824" sldId="316"/>
            <ac:spMk id="11" creationId="{00000000-0000-0000-0000-000000000000}"/>
          </ac:spMkLst>
        </pc:spChg>
      </pc:sldChg>
      <pc:sldChg chg="addSp delSp modSp add">
        <pc:chgData name="Hirokazu Maesaka" userId="2fb662230637332f" providerId="LiveId" clId="{F61D7C13-66F2-434C-8EA7-897490879FA4}" dt="2019-06-03T08:29:58.247" v="1517" actId="14100"/>
        <pc:sldMkLst>
          <pc:docMk/>
          <pc:sldMk cId="607925167" sldId="318"/>
        </pc:sldMkLst>
        <pc:spChg chg="mod">
          <ac:chgData name="Hirokazu Maesaka" userId="2fb662230637332f" providerId="LiveId" clId="{F61D7C13-66F2-434C-8EA7-897490879FA4}" dt="2019-06-03T07:56:47.315" v="436" actId="20577"/>
          <ac:spMkLst>
            <pc:docMk/>
            <pc:sldMk cId="607925167" sldId="318"/>
            <ac:spMk id="2" creationId="{00000000-0000-0000-0000-000000000000}"/>
          </ac:spMkLst>
        </pc:spChg>
        <pc:spChg chg="mod">
          <ac:chgData name="Hirokazu Maesaka" userId="2fb662230637332f" providerId="LiveId" clId="{F61D7C13-66F2-434C-8EA7-897490879FA4}" dt="2019-06-03T08:29:48.773" v="1514" actId="14100"/>
          <ac:spMkLst>
            <pc:docMk/>
            <pc:sldMk cId="607925167" sldId="318"/>
            <ac:spMk id="3" creationId="{00000000-0000-0000-0000-000000000000}"/>
          </ac:spMkLst>
        </pc:spChg>
        <pc:spChg chg="del mod topLvl">
          <ac:chgData name="Hirokazu Maesaka" userId="2fb662230637332f" providerId="LiveId" clId="{F61D7C13-66F2-434C-8EA7-897490879FA4}" dt="2019-06-03T08:29:23.486" v="1505" actId="478"/>
          <ac:spMkLst>
            <pc:docMk/>
            <pc:sldMk cId="607925167" sldId="318"/>
            <ac:spMk id="6" creationId="{13D29E66-A0AA-4B9B-A246-7E11BCDE004B}"/>
          </ac:spMkLst>
        </pc:spChg>
        <pc:spChg chg="add mod">
          <ac:chgData name="Hirokazu Maesaka" userId="2fb662230637332f" providerId="LiveId" clId="{F61D7C13-66F2-434C-8EA7-897490879FA4}" dt="2019-06-03T08:29:34.724" v="1510" actId="14100"/>
          <ac:spMkLst>
            <pc:docMk/>
            <pc:sldMk cId="607925167" sldId="318"/>
            <ac:spMk id="13" creationId="{6EE23D06-0213-42A7-A022-A88B9E1DB0B1}"/>
          </ac:spMkLst>
        </pc:spChg>
        <pc:spChg chg="add mod">
          <ac:chgData name="Hirokazu Maesaka" userId="2fb662230637332f" providerId="LiveId" clId="{F61D7C13-66F2-434C-8EA7-897490879FA4}" dt="2019-06-03T08:29:36.737" v="1511" actId="14100"/>
          <ac:spMkLst>
            <pc:docMk/>
            <pc:sldMk cId="607925167" sldId="318"/>
            <ac:spMk id="14" creationId="{7FFF11B2-34D6-4194-BFCC-887BBF27E83A}"/>
          </ac:spMkLst>
        </pc:spChg>
        <pc:spChg chg="add mod">
          <ac:chgData name="Hirokazu Maesaka" userId="2fb662230637332f" providerId="LiveId" clId="{F61D7C13-66F2-434C-8EA7-897490879FA4}" dt="2019-06-03T08:27:51.567" v="1481" actId="164"/>
          <ac:spMkLst>
            <pc:docMk/>
            <pc:sldMk cId="607925167" sldId="318"/>
            <ac:spMk id="16" creationId="{73B92455-307E-4A32-AFC8-DE388DB2A345}"/>
          </ac:spMkLst>
        </pc:spChg>
        <pc:grpChg chg="del mod">
          <ac:chgData name="Hirokazu Maesaka" userId="2fb662230637332f" providerId="LiveId" clId="{F61D7C13-66F2-434C-8EA7-897490879FA4}" dt="2019-06-03T08:29:23.486" v="1505" actId="478"/>
          <ac:grpSpMkLst>
            <pc:docMk/>
            <pc:sldMk cId="607925167" sldId="318"/>
            <ac:grpSpMk id="10" creationId="{119A266F-10DF-42B6-A3F4-49282148AE9A}"/>
          </ac:grpSpMkLst>
        </pc:grpChg>
        <pc:grpChg chg="add mod">
          <ac:chgData name="Hirokazu Maesaka" userId="2fb662230637332f" providerId="LiveId" clId="{F61D7C13-66F2-434C-8EA7-897490879FA4}" dt="2019-06-03T08:29:42.964" v="1512" actId="1076"/>
          <ac:grpSpMkLst>
            <pc:docMk/>
            <pc:sldMk cId="607925167" sldId="318"/>
            <ac:grpSpMk id="15" creationId="{EBD5A470-3AF9-4897-B519-1512CF920D44}"/>
          </ac:grpSpMkLst>
        </pc:grpChg>
        <pc:grpChg chg="add del mod">
          <ac:chgData name="Hirokazu Maesaka" userId="2fb662230637332f" providerId="LiveId" clId="{F61D7C13-66F2-434C-8EA7-897490879FA4}" dt="2019-06-03T08:28:19.117" v="1486" actId="478"/>
          <ac:grpSpMkLst>
            <pc:docMk/>
            <pc:sldMk cId="607925167" sldId="318"/>
            <ac:grpSpMk id="17" creationId="{1EF03C89-02F6-4E2C-8907-29BA0F0F533A}"/>
          </ac:grpSpMkLst>
        </pc:grpChg>
        <pc:grpChg chg="add mod">
          <ac:chgData name="Hirokazu Maesaka" userId="2fb662230637332f" providerId="LiveId" clId="{F61D7C13-66F2-434C-8EA7-897490879FA4}" dt="2019-06-03T08:28:13.271" v="1485" actId="1076"/>
          <ac:grpSpMkLst>
            <pc:docMk/>
            <pc:sldMk cId="607925167" sldId="318"/>
            <ac:grpSpMk id="18" creationId="{5A80CB96-00A7-4843-82BE-30FA8575C0AB}"/>
          </ac:grpSpMkLst>
        </pc:grpChg>
        <pc:picChg chg="mod">
          <ac:chgData name="Hirokazu Maesaka" userId="2fb662230637332f" providerId="LiveId" clId="{F61D7C13-66F2-434C-8EA7-897490879FA4}" dt="2019-06-03T08:29:21.335" v="1504" actId="1076"/>
          <ac:picMkLst>
            <pc:docMk/>
            <pc:sldMk cId="607925167" sldId="318"/>
            <ac:picMk id="7" creationId="{00000000-0000-0000-0000-000000000000}"/>
          </ac:picMkLst>
        </pc:picChg>
        <pc:picChg chg="mod">
          <ac:chgData name="Hirokazu Maesaka" userId="2fb662230637332f" providerId="LiveId" clId="{F61D7C13-66F2-434C-8EA7-897490879FA4}" dt="2019-06-03T08:27:51.567" v="1481" actId="164"/>
          <ac:picMkLst>
            <pc:docMk/>
            <pc:sldMk cId="607925167" sldId="318"/>
            <ac:picMk id="8" creationId="{00000000-0000-0000-0000-000000000000}"/>
          </ac:picMkLst>
        </pc:picChg>
        <pc:picChg chg="mod topLvl">
          <ac:chgData name="Hirokazu Maesaka" userId="2fb662230637332f" providerId="LiveId" clId="{F61D7C13-66F2-434C-8EA7-897490879FA4}" dt="2019-06-03T08:29:58.247" v="1517" actId="14100"/>
          <ac:picMkLst>
            <pc:docMk/>
            <pc:sldMk cId="607925167" sldId="318"/>
            <ac:picMk id="9" creationId="{00000000-0000-0000-0000-000000000000}"/>
          </ac:picMkLst>
        </pc:picChg>
        <pc:picChg chg="add del mod">
          <ac:chgData name="Hirokazu Maesaka" userId="2fb662230637332f" providerId="LiveId" clId="{F61D7C13-66F2-434C-8EA7-897490879FA4}" dt="2019-06-03T07:56:23.927" v="399"/>
          <ac:picMkLst>
            <pc:docMk/>
            <pc:sldMk cId="607925167" sldId="318"/>
            <ac:picMk id="11" creationId="{349ABEB6-25F1-4F7C-A7E5-B642912733E9}"/>
          </ac:picMkLst>
        </pc:picChg>
        <pc:picChg chg="add mod">
          <ac:chgData name="Hirokazu Maesaka" userId="2fb662230637332f" providerId="LiveId" clId="{F61D7C13-66F2-434C-8EA7-897490879FA4}" dt="2019-06-03T08:02:07.580" v="607" actId="164"/>
          <ac:picMkLst>
            <pc:docMk/>
            <pc:sldMk cId="607925167" sldId="318"/>
            <ac:picMk id="12" creationId="{42CD29BC-6190-4BFE-8990-7671DE86A07E}"/>
          </ac:picMkLst>
        </pc:picChg>
      </pc:sldChg>
      <pc:sldChg chg="del">
        <pc:chgData name="Hirokazu Maesaka" userId="2fb662230637332f" providerId="LiveId" clId="{F61D7C13-66F2-434C-8EA7-897490879FA4}" dt="2019-06-03T06:57:59.735" v="95" actId="2696"/>
        <pc:sldMkLst>
          <pc:docMk/>
          <pc:sldMk cId="3859858270" sldId="318"/>
        </pc:sldMkLst>
      </pc:sldChg>
      <pc:sldChg chg="addSp modSp add modAnim">
        <pc:chgData name="Hirokazu Maesaka" userId="2fb662230637332f" providerId="LiveId" clId="{F61D7C13-66F2-434C-8EA7-897490879FA4}" dt="2019-06-04T21:38:25.621" v="2928" actId="1076"/>
        <pc:sldMkLst>
          <pc:docMk/>
          <pc:sldMk cId="1771736226" sldId="319"/>
        </pc:sldMkLst>
        <pc:spChg chg="mod">
          <ac:chgData name="Hirokazu Maesaka" userId="2fb662230637332f" providerId="LiveId" clId="{F61D7C13-66F2-434C-8EA7-897490879FA4}" dt="2019-06-04T21:38:20.300" v="2927" actId="1076"/>
          <ac:spMkLst>
            <pc:docMk/>
            <pc:sldMk cId="1771736226" sldId="319"/>
            <ac:spMk id="9" creationId="{00000000-0000-0000-0000-000000000000}"/>
          </ac:spMkLst>
        </pc:spChg>
        <pc:spChg chg="mod">
          <ac:chgData name="Hirokazu Maesaka" userId="2fb662230637332f" providerId="LiveId" clId="{F61D7C13-66F2-434C-8EA7-897490879FA4}" dt="2019-06-04T21:38:06.136" v="2926" actId="164"/>
          <ac:spMkLst>
            <pc:docMk/>
            <pc:sldMk cId="1771736226" sldId="319"/>
            <ac:spMk id="10" creationId="{00000000-0000-0000-0000-000000000000}"/>
          </ac:spMkLst>
        </pc:spChg>
        <pc:grpChg chg="add mod">
          <ac:chgData name="Hirokazu Maesaka" userId="2fb662230637332f" providerId="LiveId" clId="{F61D7C13-66F2-434C-8EA7-897490879FA4}" dt="2019-06-04T21:38:25.621" v="2928" actId="1076"/>
          <ac:grpSpMkLst>
            <pc:docMk/>
            <pc:sldMk cId="1771736226" sldId="319"/>
            <ac:grpSpMk id="7" creationId="{13EB7F93-F9F0-47EE-B8DA-EB485EF30B82}"/>
          </ac:grpSpMkLst>
        </pc:grpChg>
        <pc:picChg chg="mod">
          <ac:chgData name="Hirokazu Maesaka" userId="2fb662230637332f" providerId="LiveId" clId="{F61D7C13-66F2-434C-8EA7-897490879FA4}" dt="2019-06-04T21:38:20.300" v="2927" actId="1076"/>
          <ac:picMkLst>
            <pc:docMk/>
            <pc:sldMk cId="1771736226" sldId="319"/>
            <ac:picMk id="6" creationId="{00000000-0000-0000-0000-000000000000}"/>
          </ac:picMkLst>
        </pc:picChg>
        <pc:picChg chg="mod">
          <ac:chgData name="Hirokazu Maesaka" userId="2fb662230637332f" providerId="LiveId" clId="{F61D7C13-66F2-434C-8EA7-897490879FA4}" dt="2019-06-04T21:38:06.136" v="2926" actId="164"/>
          <ac:picMkLst>
            <pc:docMk/>
            <pc:sldMk cId="1771736226" sldId="319"/>
            <ac:picMk id="8" creationId="{00000000-0000-0000-0000-000000000000}"/>
          </ac:picMkLst>
        </pc:picChg>
      </pc:sldChg>
      <pc:sldChg chg="add del">
        <pc:chgData name="Hirokazu Maesaka" userId="2fb662230637332f" providerId="LiveId" clId="{F61D7C13-66F2-434C-8EA7-897490879FA4}" dt="2019-06-03T06:59:26.111" v="105" actId="2696"/>
        <pc:sldMkLst>
          <pc:docMk/>
          <pc:sldMk cId="2935758261" sldId="319"/>
        </pc:sldMkLst>
      </pc:sldChg>
      <pc:sldChg chg="del">
        <pc:chgData name="Hirokazu Maesaka" userId="2fb662230637332f" providerId="LiveId" clId="{F61D7C13-66F2-434C-8EA7-897490879FA4}" dt="2019-06-03T06:57:59.810" v="96" actId="2696"/>
        <pc:sldMkLst>
          <pc:docMk/>
          <pc:sldMk cId="3659307533" sldId="319"/>
        </pc:sldMkLst>
      </pc:sldChg>
      <pc:sldChg chg="del">
        <pc:chgData name="Hirokazu Maesaka" userId="2fb662230637332f" providerId="LiveId" clId="{F61D7C13-66F2-434C-8EA7-897490879FA4}" dt="2019-06-03T06:57:59.920" v="97" actId="2696"/>
        <pc:sldMkLst>
          <pc:docMk/>
          <pc:sldMk cId="2178602966" sldId="320"/>
        </pc:sldMkLst>
      </pc:sldChg>
      <pc:sldChg chg="addSp modSp add modAnim">
        <pc:chgData name="Hirokazu Maesaka" userId="2fb662230637332f" providerId="LiveId" clId="{F61D7C13-66F2-434C-8EA7-897490879FA4}" dt="2019-06-04T21:38:45.744" v="2932" actId="1076"/>
        <pc:sldMkLst>
          <pc:docMk/>
          <pc:sldMk cId="3667490270" sldId="320"/>
        </pc:sldMkLst>
        <pc:spChg chg="mod">
          <ac:chgData name="Hirokazu Maesaka" userId="2fb662230637332f" providerId="LiveId" clId="{F61D7C13-66F2-434C-8EA7-897490879FA4}" dt="2019-06-04T21:38:39.853" v="2931" actId="1076"/>
          <ac:spMkLst>
            <pc:docMk/>
            <pc:sldMk cId="3667490270" sldId="320"/>
            <ac:spMk id="2" creationId="{00000000-0000-0000-0000-000000000000}"/>
          </ac:spMkLst>
        </pc:spChg>
        <pc:spChg chg="mod">
          <ac:chgData name="Hirokazu Maesaka" userId="2fb662230637332f" providerId="LiveId" clId="{F61D7C13-66F2-434C-8EA7-897490879FA4}" dt="2019-06-04T21:38:45.744" v="2932" actId="1076"/>
          <ac:spMkLst>
            <pc:docMk/>
            <pc:sldMk cId="3667490270" sldId="320"/>
            <ac:spMk id="9" creationId="{00000000-0000-0000-0000-000000000000}"/>
          </ac:spMkLst>
        </pc:spChg>
        <pc:spChg chg="mod">
          <ac:chgData name="Hirokazu Maesaka" userId="2fb662230637332f" providerId="LiveId" clId="{F61D7C13-66F2-434C-8EA7-897490879FA4}" dt="2019-06-04T21:38:32.963" v="2929" actId="164"/>
          <ac:spMkLst>
            <pc:docMk/>
            <pc:sldMk cId="3667490270" sldId="320"/>
            <ac:spMk id="11" creationId="{00000000-0000-0000-0000-000000000000}"/>
          </ac:spMkLst>
        </pc:spChg>
        <pc:grpChg chg="add mod">
          <ac:chgData name="Hirokazu Maesaka" userId="2fb662230637332f" providerId="LiveId" clId="{F61D7C13-66F2-434C-8EA7-897490879FA4}" dt="2019-06-04T21:38:39.853" v="2931" actId="1076"/>
          <ac:grpSpMkLst>
            <pc:docMk/>
            <pc:sldMk cId="3667490270" sldId="320"/>
            <ac:grpSpMk id="6" creationId="{60EB204E-B64C-4A8B-AFCE-E49FDD0A18A7}"/>
          </ac:grpSpMkLst>
        </pc:grpChg>
        <pc:picChg chg="mod">
          <ac:chgData name="Hirokazu Maesaka" userId="2fb662230637332f" providerId="LiveId" clId="{F61D7C13-66F2-434C-8EA7-897490879FA4}" dt="2019-06-04T21:38:45.744" v="2932" actId="1076"/>
          <ac:picMkLst>
            <pc:docMk/>
            <pc:sldMk cId="3667490270" sldId="320"/>
            <ac:picMk id="8" creationId="{00000000-0000-0000-0000-000000000000}"/>
          </ac:picMkLst>
        </pc:picChg>
        <pc:picChg chg="mod">
          <ac:chgData name="Hirokazu Maesaka" userId="2fb662230637332f" providerId="LiveId" clId="{F61D7C13-66F2-434C-8EA7-897490879FA4}" dt="2019-06-04T21:38:32.963" v="2929" actId="164"/>
          <ac:picMkLst>
            <pc:docMk/>
            <pc:sldMk cId="3667490270" sldId="320"/>
            <ac:picMk id="10" creationId="{00000000-0000-0000-0000-000000000000}"/>
          </ac:picMkLst>
        </pc:picChg>
      </pc:sldChg>
      <pc:sldChg chg="add del">
        <pc:chgData name="Hirokazu Maesaka" userId="2fb662230637332f" providerId="LiveId" clId="{F61D7C13-66F2-434C-8EA7-897490879FA4}" dt="2019-06-03T06:59:26.210" v="106" actId="2696"/>
        <pc:sldMkLst>
          <pc:docMk/>
          <pc:sldMk cId="3712418989" sldId="320"/>
        </pc:sldMkLst>
      </pc:sldChg>
      <pc:sldChg chg="modSp">
        <pc:chgData name="Hirokazu Maesaka" userId="2fb662230637332f" providerId="LiveId" clId="{F61D7C13-66F2-434C-8EA7-897490879FA4}" dt="2019-06-04T21:40:37.204" v="2951" actId="1076"/>
        <pc:sldMkLst>
          <pc:docMk/>
          <pc:sldMk cId="2769618590" sldId="322"/>
        </pc:sldMkLst>
        <pc:spChg chg="mod">
          <ac:chgData name="Hirokazu Maesaka" userId="2fb662230637332f" providerId="LiveId" clId="{F61D7C13-66F2-434C-8EA7-897490879FA4}" dt="2019-06-04T21:40:11.864" v="2943" actId="14100"/>
          <ac:spMkLst>
            <pc:docMk/>
            <pc:sldMk cId="2769618590" sldId="322"/>
            <ac:spMk id="3" creationId="{00000000-0000-0000-0000-000000000000}"/>
          </ac:spMkLst>
        </pc:spChg>
        <pc:grpChg chg="mod ord">
          <ac:chgData name="Hirokazu Maesaka" userId="2fb662230637332f" providerId="LiveId" clId="{F61D7C13-66F2-434C-8EA7-897490879FA4}" dt="2019-06-04T21:40:37.204" v="2951" actId="1076"/>
          <ac:grpSpMkLst>
            <pc:docMk/>
            <pc:sldMk cId="2769618590" sldId="322"/>
            <ac:grpSpMk id="12" creationId="{00000000-0000-0000-0000-000000000000}"/>
          </ac:grpSpMkLst>
        </pc:grpChg>
        <pc:picChg chg="mod">
          <ac:chgData name="Hirokazu Maesaka" userId="2fb662230637332f" providerId="LiveId" clId="{F61D7C13-66F2-434C-8EA7-897490879FA4}" dt="2019-06-04T21:40:16.548" v="2945" actId="1076"/>
          <ac:picMkLst>
            <pc:docMk/>
            <pc:sldMk cId="2769618590" sldId="322"/>
            <ac:picMk id="6" creationId="{00000000-0000-0000-0000-000000000000}"/>
          </ac:picMkLst>
        </pc:picChg>
      </pc:sldChg>
      <pc:sldChg chg="del">
        <pc:chgData name="Hirokazu Maesaka" userId="2fb662230637332f" providerId="LiveId" clId="{F61D7C13-66F2-434C-8EA7-897490879FA4}" dt="2019-06-03T06:57:59.927" v="98" actId="2696"/>
        <pc:sldMkLst>
          <pc:docMk/>
          <pc:sldMk cId="1719194920" sldId="323"/>
        </pc:sldMkLst>
      </pc:sldChg>
      <pc:sldChg chg="add del">
        <pc:chgData name="Hirokazu Maesaka" userId="2fb662230637332f" providerId="LiveId" clId="{F61D7C13-66F2-434C-8EA7-897490879FA4}" dt="2019-06-03T08:00:11.666" v="589" actId="2696"/>
        <pc:sldMkLst>
          <pc:docMk/>
          <pc:sldMk cId="3150893311" sldId="323"/>
        </pc:sldMkLst>
      </pc:sldChg>
      <pc:sldChg chg="modSp">
        <pc:chgData name="Hirokazu Maesaka" userId="2fb662230637332f" providerId="LiveId" clId="{F61D7C13-66F2-434C-8EA7-897490879FA4}" dt="2019-06-04T21:39:59.830" v="2942" actId="1076"/>
        <pc:sldMkLst>
          <pc:docMk/>
          <pc:sldMk cId="2134600222" sldId="324"/>
        </pc:sldMkLst>
        <pc:spChg chg="mod">
          <ac:chgData name="Hirokazu Maesaka" userId="2fb662230637332f" providerId="LiveId" clId="{F61D7C13-66F2-434C-8EA7-897490879FA4}" dt="2019-06-04T21:39:42.865" v="2939" actId="14100"/>
          <ac:spMkLst>
            <pc:docMk/>
            <pc:sldMk cId="2134600222" sldId="324"/>
            <ac:spMk id="3" creationId="{00000000-0000-0000-0000-000000000000}"/>
          </ac:spMkLst>
        </pc:spChg>
        <pc:picChg chg="mod">
          <ac:chgData name="Hirokazu Maesaka" userId="2fb662230637332f" providerId="LiveId" clId="{F61D7C13-66F2-434C-8EA7-897490879FA4}" dt="2019-06-04T21:39:51.922" v="2941" actId="1076"/>
          <ac:picMkLst>
            <pc:docMk/>
            <pc:sldMk cId="2134600222" sldId="324"/>
            <ac:picMk id="10" creationId="{00000000-0000-0000-0000-000000000000}"/>
          </ac:picMkLst>
        </pc:picChg>
        <pc:picChg chg="mod">
          <ac:chgData name="Hirokazu Maesaka" userId="2fb662230637332f" providerId="LiveId" clId="{F61D7C13-66F2-434C-8EA7-897490879FA4}" dt="2019-06-04T21:39:59.830" v="2942" actId="1076"/>
          <ac:picMkLst>
            <pc:docMk/>
            <pc:sldMk cId="2134600222" sldId="324"/>
            <ac:picMk id="14" creationId="{00000000-0000-0000-0000-000000000000}"/>
          </ac:picMkLst>
        </pc:picChg>
      </pc:sldChg>
      <pc:sldChg chg="addSp delSp modSp">
        <pc:chgData name="Hirokazu Maesaka" userId="2fb662230637332f" providerId="LiveId" clId="{F61D7C13-66F2-434C-8EA7-897490879FA4}" dt="2019-06-04T21:41:01.786" v="2957" actId="14100"/>
        <pc:sldMkLst>
          <pc:docMk/>
          <pc:sldMk cId="4108826417" sldId="325"/>
        </pc:sldMkLst>
        <pc:spChg chg="mod">
          <ac:chgData name="Hirokazu Maesaka" userId="2fb662230637332f" providerId="LiveId" clId="{F61D7C13-66F2-434C-8EA7-897490879FA4}" dt="2019-06-04T21:40:44.962" v="2953" actId="27636"/>
          <ac:spMkLst>
            <pc:docMk/>
            <pc:sldMk cId="4108826417" sldId="325"/>
            <ac:spMk id="2" creationId="{00000000-0000-0000-0000-000000000000}"/>
          </ac:spMkLst>
        </pc:spChg>
        <pc:spChg chg="mod">
          <ac:chgData name="Hirokazu Maesaka" userId="2fb662230637332f" providerId="LiveId" clId="{F61D7C13-66F2-434C-8EA7-897490879FA4}" dt="2019-06-04T21:40:48.583" v="2955" actId="27636"/>
          <ac:spMkLst>
            <pc:docMk/>
            <pc:sldMk cId="4108826417" sldId="325"/>
            <ac:spMk id="3" creationId="{00000000-0000-0000-0000-000000000000}"/>
          </ac:spMkLst>
        </pc:spChg>
        <pc:spChg chg="add del mod">
          <ac:chgData name="Hirokazu Maesaka" userId="2fb662230637332f" providerId="LiveId" clId="{F61D7C13-66F2-434C-8EA7-897490879FA4}" dt="2019-06-04T21:40:44.859" v="2952"/>
          <ac:spMkLst>
            <pc:docMk/>
            <pc:sldMk cId="4108826417" sldId="325"/>
            <ac:spMk id="16" creationId="{A5E6F169-1E42-4047-8DA8-99B1DDF2B88E}"/>
          </ac:spMkLst>
        </pc:spChg>
        <pc:spChg chg="add del mod">
          <ac:chgData name="Hirokazu Maesaka" userId="2fb662230637332f" providerId="LiveId" clId="{F61D7C13-66F2-434C-8EA7-897490879FA4}" dt="2019-06-04T21:40:44.859" v="2952"/>
          <ac:spMkLst>
            <pc:docMk/>
            <pc:sldMk cId="4108826417" sldId="325"/>
            <ac:spMk id="17" creationId="{9E106B79-73A8-449B-A75A-B6D5D5A5564A}"/>
          </ac:spMkLst>
        </pc:spChg>
        <pc:spChg chg="add del mod">
          <ac:chgData name="Hirokazu Maesaka" userId="2fb662230637332f" providerId="LiveId" clId="{F61D7C13-66F2-434C-8EA7-897490879FA4}" dt="2019-06-04T21:40:44.859" v="2952"/>
          <ac:spMkLst>
            <pc:docMk/>
            <pc:sldMk cId="4108826417" sldId="325"/>
            <ac:spMk id="18" creationId="{70A49C0E-5CE0-454D-BD61-B42428F866B5}"/>
          </ac:spMkLst>
        </pc:spChg>
        <pc:spChg chg="add del mod">
          <ac:chgData name="Hirokazu Maesaka" userId="2fb662230637332f" providerId="LiveId" clId="{F61D7C13-66F2-434C-8EA7-897490879FA4}" dt="2019-06-04T21:40:44.859" v="2952"/>
          <ac:spMkLst>
            <pc:docMk/>
            <pc:sldMk cId="4108826417" sldId="325"/>
            <ac:spMk id="19" creationId="{39E0D82C-FEC4-4656-BF1B-AE069B33E95D}"/>
          </ac:spMkLst>
        </pc:spChg>
        <pc:grpChg chg="mod">
          <ac:chgData name="Hirokazu Maesaka" userId="2fb662230637332f" providerId="LiveId" clId="{F61D7C13-66F2-434C-8EA7-897490879FA4}" dt="2019-06-04T21:41:01.786" v="2957" actId="14100"/>
          <ac:grpSpMkLst>
            <pc:docMk/>
            <pc:sldMk cId="4108826417" sldId="325"/>
            <ac:grpSpMk id="14" creationId="{00000000-0000-0000-0000-000000000000}"/>
          </ac:grpSpMkLst>
        </pc:grpChg>
        <pc:grpChg chg="mod">
          <ac:chgData name="Hirokazu Maesaka" userId="2fb662230637332f" providerId="LiveId" clId="{F61D7C13-66F2-434C-8EA7-897490879FA4}" dt="2019-06-04T21:40:56.554" v="2956" actId="14100"/>
          <ac:grpSpMkLst>
            <pc:docMk/>
            <pc:sldMk cId="4108826417" sldId="325"/>
            <ac:grpSpMk id="15" creationId="{00000000-0000-0000-0000-000000000000}"/>
          </ac:grpSpMkLst>
        </pc:grpChg>
      </pc:sldChg>
      <pc:sldChg chg="modSp">
        <pc:chgData name="Hirokazu Maesaka" userId="2fb662230637332f" providerId="LiveId" clId="{F61D7C13-66F2-434C-8EA7-897490879FA4}" dt="2019-06-04T21:43:31.363" v="3100" actId="20577"/>
        <pc:sldMkLst>
          <pc:docMk/>
          <pc:sldMk cId="645509375" sldId="326"/>
        </pc:sldMkLst>
        <pc:spChg chg="mod">
          <ac:chgData name="Hirokazu Maesaka" userId="2fb662230637332f" providerId="LiveId" clId="{F61D7C13-66F2-434C-8EA7-897490879FA4}" dt="2019-06-04T21:43:31.363" v="3100" actId="20577"/>
          <ac:spMkLst>
            <pc:docMk/>
            <pc:sldMk cId="645509375" sldId="326"/>
            <ac:spMk id="3" creationId="{00000000-0000-0000-0000-000000000000}"/>
          </ac:spMkLst>
        </pc:spChg>
      </pc:sldChg>
      <pc:sldChg chg="del">
        <pc:chgData name="Hirokazu Maesaka" userId="2fb662230637332f" providerId="LiveId" clId="{F61D7C13-66F2-434C-8EA7-897490879FA4}" dt="2019-06-03T07:09:45.672" v="247" actId="2696"/>
        <pc:sldMkLst>
          <pc:docMk/>
          <pc:sldMk cId="2537586770" sldId="868"/>
        </pc:sldMkLst>
      </pc:sldChg>
      <pc:sldChg chg="add">
        <pc:chgData name="Hirokazu Maesaka" userId="2fb662230637332f" providerId="LiveId" clId="{F61D7C13-66F2-434C-8EA7-897490879FA4}" dt="2019-06-03T07:04:37.847" v="111"/>
        <pc:sldMkLst>
          <pc:docMk/>
          <pc:sldMk cId="874105376" sldId="869"/>
        </pc:sldMkLst>
      </pc:sldChg>
      <pc:sldChg chg="add">
        <pc:chgData name="Hirokazu Maesaka" userId="2fb662230637332f" providerId="LiveId" clId="{F61D7C13-66F2-434C-8EA7-897490879FA4}" dt="2019-06-03T07:04:37.847" v="111"/>
        <pc:sldMkLst>
          <pc:docMk/>
          <pc:sldMk cId="2059632819" sldId="870"/>
        </pc:sldMkLst>
      </pc:sldChg>
      <pc:sldChg chg="modSp add">
        <pc:chgData name="Hirokazu Maesaka" userId="2fb662230637332f" providerId="LiveId" clId="{F61D7C13-66F2-434C-8EA7-897490879FA4}" dt="2019-06-04T21:37:27.572" v="2922" actId="1076"/>
        <pc:sldMkLst>
          <pc:docMk/>
          <pc:sldMk cId="1424968992" sldId="871"/>
        </pc:sldMkLst>
        <pc:spChg chg="mod">
          <ac:chgData name="Hirokazu Maesaka" userId="2fb662230637332f" providerId="LiveId" clId="{F61D7C13-66F2-434C-8EA7-897490879FA4}" dt="2019-06-04T21:37:17.074" v="2920" actId="1076"/>
          <ac:spMkLst>
            <pc:docMk/>
            <pc:sldMk cId="1424968992" sldId="871"/>
            <ac:spMk id="3" creationId="{00000000-0000-0000-0000-000000000000}"/>
          </ac:spMkLst>
        </pc:spChg>
        <pc:grpChg chg="mod">
          <ac:chgData name="Hirokazu Maesaka" userId="2fb662230637332f" providerId="LiveId" clId="{F61D7C13-66F2-434C-8EA7-897490879FA4}" dt="2019-06-04T21:37:27.572" v="2922" actId="1076"/>
          <ac:grpSpMkLst>
            <pc:docMk/>
            <pc:sldMk cId="1424968992" sldId="871"/>
            <ac:grpSpMk id="10" creationId="{119A266F-10DF-42B6-A3F4-49282148AE9A}"/>
          </ac:grpSpMkLst>
        </pc:grpChg>
        <pc:picChg chg="mod">
          <ac:chgData name="Hirokazu Maesaka" userId="2fb662230637332f" providerId="LiveId" clId="{F61D7C13-66F2-434C-8EA7-897490879FA4}" dt="2019-06-04T21:36:48.760" v="2911" actId="1076"/>
          <ac:picMkLst>
            <pc:docMk/>
            <pc:sldMk cId="1424968992" sldId="871"/>
            <ac:picMk id="7" creationId="{00000000-0000-0000-0000-000000000000}"/>
          </ac:picMkLst>
        </pc:picChg>
        <pc:picChg chg="mod">
          <ac:chgData name="Hirokazu Maesaka" userId="2fb662230637332f" providerId="LiveId" clId="{F61D7C13-66F2-434C-8EA7-897490879FA4}" dt="2019-06-04T21:37:27.572" v="2922" actId="1076"/>
          <ac:picMkLst>
            <pc:docMk/>
            <pc:sldMk cId="1424968992" sldId="871"/>
            <ac:picMk id="8" creationId="{00000000-0000-0000-0000-000000000000}"/>
          </ac:picMkLst>
        </pc:picChg>
      </pc:sldChg>
      <pc:sldChg chg="del">
        <pc:chgData name="Hirokazu Maesaka" userId="2fb662230637332f" providerId="LiveId" clId="{F61D7C13-66F2-434C-8EA7-897490879FA4}" dt="2019-06-03T06:59:06.910" v="103" actId="2696"/>
        <pc:sldMkLst>
          <pc:docMk/>
          <pc:sldMk cId="2883748179" sldId="871"/>
        </pc:sldMkLst>
      </pc:sldChg>
      <pc:sldChg chg="modSp add">
        <pc:chgData name="Hirokazu Maesaka" userId="2fb662230637332f" providerId="LiveId" clId="{F61D7C13-66F2-434C-8EA7-897490879FA4}" dt="2019-06-04T21:37:50.852" v="2925" actId="14100"/>
        <pc:sldMkLst>
          <pc:docMk/>
          <pc:sldMk cId="514449610" sldId="872"/>
        </pc:sldMkLst>
        <pc:grpChg chg="mod">
          <ac:chgData name="Hirokazu Maesaka" userId="2fb662230637332f" providerId="LiveId" clId="{F61D7C13-66F2-434C-8EA7-897490879FA4}" dt="2019-06-04T21:37:50.852" v="2925" actId="14100"/>
          <ac:grpSpMkLst>
            <pc:docMk/>
            <pc:sldMk cId="514449610" sldId="872"/>
            <ac:grpSpMk id="10" creationId="{75B25058-E17E-40B9-8040-AB9D5CD4A216}"/>
          </ac:grpSpMkLst>
        </pc:grpChg>
      </pc:sldChg>
      <pc:sldChg chg="del">
        <pc:chgData name="Hirokazu Maesaka" userId="2fb662230637332f" providerId="LiveId" clId="{F61D7C13-66F2-434C-8EA7-897490879FA4}" dt="2019-06-03T06:59:17.238" v="104" actId="2696"/>
        <pc:sldMkLst>
          <pc:docMk/>
          <pc:sldMk cId="1904100827" sldId="872"/>
        </pc:sldMkLst>
      </pc:sldChg>
      <pc:sldChg chg="addSp delSp modSp add">
        <pc:chgData name="Hirokazu Maesaka" userId="2fb662230637332f" providerId="LiveId" clId="{F61D7C13-66F2-434C-8EA7-897490879FA4}" dt="2019-06-04T05:32:59.615" v="2826" actId="1076"/>
        <pc:sldMkLst>
          <pc:docMk/>
          <pc:sldMk cId="1146071948" sldId="873"/>
        </pc:sldMkLst>
        <pc:spChg chg="mod">
          <ac:chgData name="Hirokazu Maesaka" userId="2fb662230637332f" providerId="LiveId" clId="{F61D7C13-66F2-434C-8EA7-897490879FA4}" dt="2019-06-04T05:14:40.688" v="1967" actId="20577"/>
          <ac:spMkLst>
            <pc:docMk/>
            <pc:sldMk cId="1146071948" sldId="873"/>
            <ac:spMk id="2" creationId="{FEF76E60-4F01-473F-A555-FD2D0725FE40}"/>
          </ac:spMkLst>
        </pc:spChg>
        <pc:spChg chg="del">
          <ac:chgData name="Hirokazu Maesaka" userId="2fb662230637332f" providerId="LiveId" clId="{F61D7C13-66F2-434C-8EA7-897490879FA4}" dt="2019-06-04T05:15:11.015" v="1968"/>
          <ac:spMkLst>
            <pc:docMk/>
            <pc:sldMk cId="1146071948" sldId="873"/>
            <ac:spMk id="3" creationId="{1A70B9C9-901E-471F-97DE-97B69B18CD00}"/>
          </ac:spMkLst>
        </pc:spChg>
        <pc:spChg chg="add mod">
          <ac:chgData name="Hirokazu Maesaka" userId="2fb662230637332f" providerId="LiveId" clId="{F61D7C13-66F2-434C-8EA7-897490879FA4}" dt="2019-06-04T05:32:56.027" v="2825" actId="1076"/>
          <ac:spMkLst>
            <pc:docMk/>
            <pc:sldMk cId="1146071948" sldId="873"/>
            <ac:spMk id="6" creationId="{9932EB46-5649-4696-A71D-A967872D3228}"/>
          </ac:spMkLst>
        </pc:spChg>
        <pc:spChg chg="add mod">
          <ac:chgData name="Hirokazu Maesaka" userId="2fb662230637332f" providerId="LiveId" clId="{F61D7C13-66F2-434C-8EA7-897490879FA4}" dt="2019-06-04T05:32:38.363" v="2822" actId="1076"/>
          <ac:spMkLst>
            <pc:docMk/>
            <pc:sldMk cId="1146071948" sldId="873"/>
            <ac:spMk id="8" creationId="{5874A59C-EE25-41E2-BA50-02513CDAD2EB}"/>
          </ac:spMkLst>
        </pc:spChg>
        <pc:spChg chg="add mod">
          <ac:chgData name="Hirokazu Maesaka" userId="2fb662230637332f" providerId="LiveId" clId="{F61D7C13-66F2-434C-8EA7-897490879FA4}" dt="2019-06-04T05:32:43.201" v="2824" actId="1076"/>
          <ac:spMkLst>
            <pc:docMk/>
            <pc:sldMk cId="1146071948" sldId="873"/>
            <ac:spMk id="10" creationId="{2ED6D73D-69BC-4141-85BE-0753169D4E3D}"/>
          </ac:spMkLst>
        </pc:spChg>
        <pc:spChg chg="add mod">
          <ac:chgData name="Hirokazu Maesaka" userId="2fb662230637332f" providerId="LiveId" clId="{F61D7C13-66F2-434C-8EA7-897490879FA4}" dt="2019-06-04T05:32:33.841" v="2821" actId="1076"/>
          <ac:spMkLst>
            <pc:docMk/>
            <pc:sldMk cId="1146071948" sldId="873"/>
            <ac:spMk id="11" creationId="{A63A23AB-0F4C-4E12-B0F6-AB29D1912AD7}"/>
          </ac:spMkLst>
        </pc:spChg>
        <pc:graphicFrameChg chg="add mod modGraphic">
          <ac:chgData name="Hirokazu Maesaka" userId="2fb662230637332f" providerId="LiveId" clId="{F61D7C13-66F2-434C-8EA7-897490879FA4}" dt="2019-06-04T05:32:59.615" v="2826" actId="1076"/>
          <ac:graphicFrameMkLst>
            <pc:docMk/>
            <pc:sldMk cId="1146071948" sldId="873"/>
            <ac:graphicFrameMk id="7" creationId="{8AABB8BD-3917-4647-B3E2-EA4D9A351ABA}"/>
          </ac:graphicFrameMkLst>
        </pc:graphicFrameChg>
        <pc:graphicFrameChg chg="add mod modGraphic">
          <ac:chgData name="Hirokazu Maesaka" userId="2fb662230637332f" providerId="LiveId" clId="{F61D7C13-66F2-434C-8EA7-897490879FA4}" dt="2019-06-04T05:32:40.883" v="2823" actId="1076"/>
          <ac:graphicFrameMkLst>
            <pc:docMk/>
            <pc:sldMk cId="1146071948" sldId="873"/>
            <ac:graphicFrameMk id="9" creationId="{CB93110E-4C2A-48DC-B55A-E89B7D0257A2}"/>
          </ac:graphicFrameMkLst>
        </pc:graphicFrameChg>
      </pc:sldChg>
    </pc:docChg>
  </pc:docChgLst>
  <pc:docChgLst>
    <pc:chgData name="Maesaka Hirokazu" userId="2fb662230637332f" providerId="LiveId" clId="{C446CD08-AF3F-4D00-B022-95D79E207F4C}"/>
    <pc:docChg chg="undo custSel delSld modSld">
      <pc:chgData name="Maesaka Hirokazu" userId="2fb662230637332f" providerId="LiveId" clId="{C446CD08-AF3F-4D00-B022-95D79E207F4C}" dt="2019-05-29T13:03:34.998" v="1244" actId="1076"/>
      <pc:docMkLst>
        <pc:docMk/>
      </pc:docMkLst>
      <pc:sldChg chg="modSp">
        <pc:chgData name="Maesaka Hirokazu" userId="2fb662230637332f" providerId="LiveId" clId="{C446CD08-AF3F-4D00-B022-95D79E207F4C}" dt="2019-05-29T13:03:34.998" v="1244" actId="1076"/>
        <pc:sldMkLst>
          <pc:docMk/>
          <pc:sldMk cId="927864980" sldId="261"/>
        </pc:sldMkLst>
        <pc:spChg chg="mod">
          <ac:chgData name="Maesaka Hirokazu" userId="2fb662230637332f" providerId="LiveId" clId="{C446CD08-AF3F-4D00-B022-95D79E207F4C}" dt="2019-05-29T13:03:34.998" v="1244" actId="1076"/>
          <ac:spMkLst>
            <pc:docMk/>
            <pc:sldMk cId="927864980" sldId="261"/>
            <ac:spMk id="3" creationId="{00000000-0000-0000-0000-000000000000}"/>
          </ac:spMkLst>
        </pc:spChg>
      </pc:sldChg>
    </pc:docChg>
  </pc:docChgLst>
  <pc:docChgLst>
    <pc:chgData name="Maesaka Hirokazu" userId="2fb662230637332f" providerId="LiveId" clId="{8619E31C-64AD-45C7-BF6C-4E1794D27E83}"/>
    <pc:docChg chg="undo custSel addSld delSld modSld sldOrd modMainMaster">
      <pc:chgData name="Maesaka Hirokazu" userId="2fb662230637332f" providerId="LiveId" clId="{8619E31C-64AD-45C7-BF6C-4E1794D27E83}" dt="2019-05-30T13:55:32.818" v="4894"/>
      <pc:docMkLst>
        <pc:docMk/>
      </pc:docMkLst>
      <pc:sldChg chg="delSp modSp modTransition">
        <pc:chgData name="Maesaka Hirokazu" userId="2fb662230637332f" providerId="LiveId" clId="{8619E31C-64AD-45C7-BF6C-4E1794D27E83}" dt="2019-05-30T13:55:32.818" v="4894"/>
        <pc:sldMkLst>
          <pc:docMk/>
          <pc:sldMk cId="0" sldId="256"/>
        </pc:sldMkLst>
        <pc:spChg chg="mod">
          <ac:chgData name="Maesaka Hirokazu" userId="2fb662230637332f" providerId="LiveId" clId="{8619E31C-64AD-45C7-BF6C-4E1794D27E83}" dt="2019-05-29T08:48:23.410" v="214" actId="122"/>
          <ac:spMkLst>
            <pc:docMk/>
            <pc:sldMk cId="0" sldId="256"/>
            <ac:spMk id="2" creationId="{00000000-0000-0000-0000-000000000000}"/>
          </ac:spMkLst>
        </pc:spChg>
        <pc:spChg chg="mod">
          <ac:chgData name="Maesaka Hirokazu" userId="2fb662230637332f" providerId="LiveId" clId="{8619E31C-64AD-45C7-BF6C-4E1794D27E83}" dt="2019-05-30T12:02:07.898" v="1469" actId="20577"/>
          <ac:spMkLst>
            <pc:docMk/>
            <pc:sldMk cId="0" sldId="256"/>
            <ac:spMk id="3" creationId="{00000000-0000-0000-0000-000000000000}"/>
          </ac:spMkLst>
        </pc:spChg>
        <pc:spChg chg="del">
          <ac:chgData name="Maesaka Hirokazu" userId="2fb662230637332f" providerId="LiveId" clId="{8619E31C-64AD-45C7-BF6C-4E1794D27E83}" dt="2019-05-29T08:42:34.078" v="5" actId="478"/>
          <ac:spMkLst>
            <pc:docMk/>
            <pc:sldMk cId="0" sldId="256"/>
            <ac:spMk id="4" creationId="{00000000-0000-0000-0000-000000000000}"/>
          </ac:spMkLst>
        </pc:spChg>
      </pc:sldChg>
      <pc:sldChg chg="modSp add modTransition">
        <pc:chgData name="Maesaka Hirokazu" userId="2fb662230637332f" providerId="LiveId" clId="{8619E31C-64AD-45C7-BF6C-4E1794D27E83}" dt="2019-05-30T13:55:32.818" v="4894"/>
        <pc:sldMkLst>
          <pc:docMk/>
          <pc:sldMk cId="4051475326" sldId="257"/>
        </pc:sldMkLst>
        <pc:spChg chg="mod">
          <ac:chgData name="Maesaka Hirokazu" userId="2fb662230637332f" providerId="LiveId" clId="{8619E31C-64AD-45C7-BF6C-4E1794D27E83}" dt="2019-05-30T12:17:22.051" v="1812" actId="14100"/>
          <ac:spMkLst>
            <pc:docMk/>
            <pc:sldMk cId="4051475326" sldId="257"/>
            <ac:spMk id="2" creationId="{00000000-0000-0000-0000-000000000000}"/>
          </ac:spMkLst>
        </pc:spChg>
      </pc:sldChg>
      <pc:sldChg chg="modSp add modTransition">
        <pc:chgData name="Maesaka Hirokazu" userId="2fb662230637332f" providerId="LiveId" clId="{8619E31C-64AD-45C7-BF6C-4E1794D27E83}" dt="2019-05-30T13:55:32.818" v="4894"/>
        <pc:sldMkLst>
          <pc:docMk/>
          <pc:sldMk cId="1044824390" sldId="258"/>
        </pc:sldMkLst>
        <pc:spChg chg="mod">
          <ac:chgData name="Maesaka Hirokazu" userId="2fb662230637332f" providerId="LiveId" clId="{8619E31C-64AD-45C7-BF6C-4E1794D27E83}" dt="2019-05-30T12:41:50.624" v="2351" actId="14100"/>
          <ac:spMkLst>
            <pc:docMk/>
            <pc:sldMk cId="1044824390" sldId="258"/>
            <ac:spMk id="2" creationId="{00000000-0000-0000-0000-000000000000}"/>
          </ac:spMkLst>
        </pc:spChg>
        <pc:spChg chg="mod">
          <ac:chgData name="Maesaka Hirokazu" userId="2fb662230637332f" providerId="LiveId" clId="{8619E31C-64AD-45C7-BF6C-4E1794D27E83}" dt="2019-05-30T12:43:12.363" v="2363" actId="20577"/>
          <ac:spMkLst>
            <pc:docMk/>
            <pc:sldMk cId="1044824390" sldId="258"/>
            <ac:spMk id="7" creationId="{00000000-0000-0000-0000-000000000000}"/>
          </ac:spMkLst>
        </pc:spChg>
        <pc:spChg chg="mod">
          <ac:chgData name="Maesaka Hirokazu" userId="2fb662230637332f" providerId="LiveId" clId="{8619E31C-64AD-45C7-BF6C-4E1794D27E83}" dt="2019-05-30T12:43:13.835" v="2364" actId="20577"/>
          <ac:spMkLst>
            <pc:docMk/>
            <pc:sldMk cId="1044824390" sldId="258"/>
            <ac:spMk id="8" creationId="{00000000-0000-0000-0000-000000000000}"/>
          </ac:spMkLst>
        </pc:spChg>
        <pc:spChg chg="mod">
          <ac:chgData name="Maesaka Hirokazu" userId="2fb662230637332f" providerId="LiveId" clId="{8619E31C-64AD-45C7-BF6C-4E1794D27E83}" dt="2019-05-30T12:43:00.101" v="2362" actId="6549"/>
          <ac:spMkLst>
            <pc:docMk/>
            <pc:sldMk cId="1044824390" sldId="258"/>
            <ac:spMk id="21" creationId="{00000000-0000-0000-0000-000000000000}"/>
          </ac:spMkLst>
        </pc:spChg>
      </pc:sldChg>
      <pc:sldChg chg="modSp modTransition">
        <pc:chgData name="Maesaka Hirokazu" userId="2fb662230637332f" providerId="LiveId" clId="{8619E31C-64AD-45C7-BF6C-4E1794D27E83}" dt="2019-05-30T13:55:32.818" v="4894"/>
        <pc:sldMkLst>
          <pc:docMk/>
          <pc:sldMk cId="37531560" sldId="260"/>
        </pc:sldMkLst>
        <pc:spChg chg="mod">
          <ac:chgData name="Maesaka Hirokazu" userId="2fb662230637332f" providerId="LiveId" clId="{8619E31C-64AD-45C7-BF6C-4E1794D27E83}" dt="2019-05-29T08:50:19.405" v="241"/>
          <ac:spMkLst>
            <pc:docMk/>
            <pc:sldMk cId="37531560" sldId="260"/>
            <ac:spMk id="2" creationId="{00000000-0000-0000-0000-000000000000}"/>
          </ac:spMkLst>
        </pc:spChg>
        <pc:spChg chg="mod">
          <ac:chgData name="Maesaka Hirokazu" userId="2fb662230637332f" providerId="LiveId" clId="{8619E31C-64AD-45C7-BF6C-4E1794D27E83}" dt="2019-05-30T12:54:14.504" v="2567" actId="14100"/>
          <ac:spMkLst>
            <pc:docMk/>
            <pc:sldMk cId="37531560" sldId="260"/>
            <ac:spMk id="3" creationId="{00000000-0000-0000-0000-000000000000}"/>
          </ac:spMkLst>
        </pc:spChg>
      </pc:sldChg>
      <pc:sldChg chg="addSp delSp modSp add modTransition modAnim">
        <pc:chgData name="Maesaka Hirokazu" userId="2fb662230637332f" providerId="LiveId" clId="{8619E31C-64AD-45C7-BF6C-4E1794D27E83}" dt="2019-05-30T13:55:32.818" v="4894"/>
        <pc:sldMkLst>
          <pc:docMk/>
          <pc:sldMk cId="927864980" sldId="261"/>
        </pc:sldMkLst>
        <pc:spChg chg="mod">
          <ac:chgData name="Maesaka Hirokazu" userId="2fb662230637332f" providerId="LiveId" clId="{8619E31C-64AD-45C7-BF6C-4E1794D27E83}" dt="2019-05-30T12:18:51.061" v="1829" actId="20577"/>
          <ac:spMkLst>
            <pc:docMk/>
            <pc:sldMk cId="927864980" sldId="261"/>
            <ac:spMk id="2" creationId="{00000000-0000-0000-0000-000000000000}"/>
          </ac:spMkLst>
        </pc:spChg>
        <pc:spChg chg="mod">
          <ac:chgData name="Maesaka Hirokazu" userId="2fb662230637332f" providerId="LiveId" clId="{8619E31C-64AD-45C7-BF6C-4E1794D27E83}" dt="2019-05-30T11:55:30.948" v="1235" actId="14100"/>
          <ac:spMkLst>
            <pc:docMk/>
            <pc:sldMk cId="927864980" sldId="261"/>
            <ac:spMk id="3" creationId="{00000000-0000-0000-0000-000000000000}"/>
          </ac:spMkLst>
        </pc:spChg>
        <pc:spChg chg="mod">
          <ac:chgData name="Maesaka Hirokazu" userId="2fb662230637332f" providerId="LiveId" clId="{8619E31C-64AD-45C7-BF6C-4E1794D27E83}" dt="2019-05-30T12:12:25.941" v="1748" actId="1037"/>
          <ac:spMkLst>
            <pc:docMk/>
            <pc:sldMk cId="927864980" sldId="261"/>
            <ac:spMk id="11" creationId="{CBC7F1CA-8AD2-4C23-B146-82437670F831}"/>
          </ac:spMkLst>
        </pc:spChg>
        <pc:spChg chg="mod">
          <ac:chgData name="Maesaka Hirokazu" userId="2fb662230637332f" providerId="LiveId" clId="{8619E31C-64AD-45C7-BF6C-4E1794D27E83}" dt="2019-05-30T11:52:59.797" v="1160" actId="1076"/>
          <ac:spMkLst>
            <pc:docMk/>
            <pc:sldMk cId="927864980" sldId="261"/>
            <ac:spMk id="12" creationId="{0C48AA99-D445-4119-A11F-FD46EFAEAF29}"/>
          </ac:spMkLst>
        </pc:spChg>
        <pc:spChg chg="mod topLvl">
          <ac:chgData name="Maesaka Hirokazu" userId="2fb662230637332f" providerId="LiveId" clId="{8619E31C-64AD-45C7-BF6C-4E1794D27E83}" dt="2019-05-30T12:12:16.893" v="1746" actId="1038"/>
          <ac:spMkLst>
            <pc:docMk/>
            <pc:sldMk cId="927864980" sldId="261"/>
            <ac:spMk id="15" creationId="{ED234422-D815-4AAF-B1E6-6AE29A3CD455}"/>
          </ac:spMkLst>
        </pc:spChg>
        <pc:spChg chg="mod topLvl">
          <ac:chgData name="Maesaka Hirokazu" userId="2fb662230637332f" providerId="LiveId" clId="{8619E31C-64AD-45C7-BF6C-4E1794D27E83}" dt="2019-05-30T11:54:48.414" v="1228" actId="164"/>
          <ac:spMkLst>
            <pc:docMk/>
            <pc:sldMk cId="927864980" sldId="261"/>
            <ac:spMk id="16" creationId="{04251024-E45D-46AD-92E1-43C876D4491B}"/>
          </ac:spMkLst>
        </pc:spChg>
        <pc:spChg chg="mod topLvl">
          <ac:chgData name="Maesaka Hirokazu" userId="2fb662230637332f" providerId="LiveId" clId="{8619E31C-64AD-45C7-BF6C-4E1794D27E83}" dt="2019-05-30T11:54:19.865" v="1221" actId="164"/>
          <ac:spMkLst>
            <pc:docMk/>
            <pc:sldMk cId="927864980" sldId="261"/>
            <ac:spMk id="20" creationId="{5FABDF17-A830-4475-B5D2-5940BCC7610F}"/>
          </ac:spMkLst>
        </pc:spChg>
        <pc:spChg chg="add mod">
          <ac:chgData name="Maesaka Hirokazu" userId="2fb662230637332f" providerId="LiveId" clId="{8619E31C-64AD-45C7-BF6C-4E1794D27E83}" dt="2019-05-30T11:52:21.197" v="1154" actId="1076"/>
          <ac:spMkLst>
            <pc:docMk/>
            <pc:sldMk cId="927864980" sldId="261"/>
            <ac:spMk id="21" creationId="{2AAF103F-D0BF-433B-9402-4CF86495324C}"/>
          </ac:spMkLst>
        </pc:spChg>
        <pc:spChg chg="add mod">
          <ac:chgData name="Maesaka Hirokazu" userId="2fb662230637332f" providerId="LiveId" clId="{8619E31C-64AD-45C7-BF6C-4E1794D27E83}" dt="2019-05-30T11:51:59.236" v="1148" actId="1076"/>
          <ac:spMkLst>
            <pc:docMk/>
            <pc:sldMk cId="927864980" sldId="261"/>
            <ac:spMk id="22" creationId="{6317F7E4-A443-4A2A-B46E-ED7F1541D5F3}"/>
          </ac:spMkLst>
        </pc:spChg>
        <pc:spChg chg="add mod">
          <ac:chgData name="Maesaka Hirokazu" userId="2fb662230637332f" providerId="LiveId" clId="{8619E31C-64AD-45C7-BF6C-4E1794D27E83}" dt="2019-05-30T11:52:14.804" v="1152" actId="1076"/>
          <ac:spMkLst>
            <pc:docMk/>
            <pc:sldMk cId="927864980" sldId="261"/>
            <ac:spMk id="23" creationId="{C11C0A30-BE8C-4E8A-8F7A-50E2DC765605}"/>
          </ac:spMkLst>
        </pc:spChg>
        <pc:spChg chg="add mod">
          <ac:chgData name="Maesaka Hirokazu" userId="2fb662230637332f" providerId="LiveId" clId="{8619E31C-64AD-45C7-BF6C-4E1794D27E83}" dt="2019-05-30T11:51:53.572" v="1147" actId="1076"/>
          <ac:spMkLst>
            <pc:docMk/>
            <pc:sldMk cId="927864980" sldId="261"/>
            <ac:spMk id="24" creationId="{7141FFBF-07E1-4A9A-BA9A-63FB65F93419}"/>
          </ac:spMkLst>
        </pc:spChg>
        <pc:spChg chg="add mod">
          <ac:chgData name="Maesaka Hirokazu" userId="2fb662230637332f" providerId="LiveId" clId="{8619E31C-64AD-45C7-BF6C-4E1794D27E83}" dt="2019-05-30T11:54:19.865" v="1221" actId="164"/>
          <ac:spMkLst>
            <pc:docMk/>
            <pc:sldMk cId="927864980" sldId="261"/>
            <ac:spMk id="28" creationId="{B4ED38E2-5810-471D-B371-7D771EC0AB25}"/>
          </ac:spMkLst>
        </pc:spChg>
        <pc:grpChg chg="add mod">
          <ac:chgData name="Maesaka Hirokazu" userId="2fb662230637332f" providerId="LiveId" clId="{8619E31C-64AD-45C7-BF6C-4E1794D27E83}" dt="2019-05-30T11:49:28.661" v="1007" actId="1076"/>
          <ac:grpSpMkLst>
            <pc:docMk/>
            <pc:sldMk cId="927864980" sldId="261"/>
            <ac:grpSpMk id="8" creationId="{1C1685D5-83B5-4CD6-AB6E-245B11ECC4E4}"/>
          </ac:grpSpMkLst>
        </pc:grpChg>
        <pc:grpChg chg="add del mod">
          <ac:chgData name="Maesaka Hirokazu" userId="2fb662230637332f" providerId="LiveId" clId="{8619E31C-64AD-45C7-BF6C-4E1794D27E83}" dt="2019-05-30T11:54:46.639" v="1227" actId="165"/>
          <ac:grpSpMkLst>
            <pc:docMk/>
            <pc:sldMk cId="927864980" sldId="261"/>
            <ac:grpSpMk id="13" creationId="{61915C10-3DFE-4AA9-A02E-7E22D9593A37}"/>
          </ac:grpSpMkLst>
        </pc:grpChg>
        <pc:grpChg chg="add del mod">
          <ac:chgData name="Maesaka Hirokazu" userId="2fb662230637332f" providerId="LiveId" clId="{8619E31C-64AD-45C7-BF6C-4E1794D27E83}" dt="2019-05-30T11:54:16.350" v="1220" actId="165"/>
          <ac:grpSpMkLst>
            <pc:docMk/>
            <pc:sldMk cId="927864980" sldId="261"/>
            <ac:grpSpMk id="17" creationId="{BE19C7A1-5F8F-4996-8D88-4E027EAE65BE}"/>
          </ac:grpSpMkLst>
        </pc:grpChg>
        <pc:grpChg chg="add mod">
          <ac:chgData name="Maesaka Hirokazu" userId="2fb662230637332f" providerId="LiveId" clId="{8619E31C-64AD-45C7-BF6C-4E1794D27E83}" dt="2019-05-30T11:54:19.865" v="1221" actId="164"/>
          <ac:grpSpMkLst>
            <pc:docMk/>
            <pc:sldMk cId="927864980" sldId="261"/>
            <ac:grpSpMk id="29" creationId="{13D70CFA-F1D3-4FA6-96C8-D3DB6EA83C05}"/>
          </ac:grpSpMkLst>
        </pc:grpChg>
        <pc:grpChg chg="add mod">
          <ac:chgData name="Maesaka Hirokazu" userId="2fb662230637332f" providerId="LiveId" clId="{8619E31C-64AD-45C7-BF6C-4E1794D27E83}" dt="2019-05-30T12:12:16.893" v="1746" actId="1038"/>
          <ac:grpSpMkLst>
            <pc:docMk/>
            <pc:sldMk cId="927864980" sldId="261"/>
            <ac:grpSpMk id="33" creationId="{7EFB9B07-9277-45F3-A96E-CD075A7A4B92}"/>
          </ac:grpSpMkLst>
        </pc:grpChg>
        <pc:picChg chg="del">
          <ac:chgData name="Maesaka Hirokazu" userId="2fb662230637332f" providerId="LiveId" clId="{8619E31C-64AD-45C7-BF6C-4E1794D27E83}" dt="2019-05-30T11:31:28.906" v="937" actId="478"/>
          <ac:picMkLst>
            <pc:docMk/>
            <pc:sldMk cId="927864980" sldId="261"/>
            <ac:picMk id="6" creationId="{00000000-0000-0000-0000-000000000000}"/>
          </ac:picMkLst>
        </pc:picChg>
        <pc:picChg chg="add mod">
          <ac:chgData name="Maesaka Hirokazu" userId="2fb662230637332f" providerId="LiveId" clId="{8619E31C-64AD-45C7-BF6C-4E1794D27E83}" dt="2019-05-30T11:55:47.773" v="1237" actId="14100"/>
          <ac:picMkLst>
            <pc:docMk/>
            <pc:sldMk cId="927864980" sldId="261"/>
            <ac:picMk id="7" creationId="{AC0ABC6F-E213-4675-98FD-1AB559DAA729}"/>
          </ac:picMkLst>
        </pc:picChg>
        <pc:picChg chg="mod">
          <ac:chgData name="Maesaka Hirokazu" userId="2fb662230637332f" providerId="LiveId" clId="{8619E31C-64AD-45C7-BF6C-4E1794D27E83}" dt="2019-05-30T12:12:28.141" v="1749" actId="1038"/>
          <ac:picMkLst>
            <pc:docMk/>
            <pc:sldMk cId="927864980" sldId="261"/>
            <ac:picMk id="9" creationId="{971754D8-70FA-4ACE-9AF3-D70D0BAC487A}"/>
          </ac:picMkLst>
        </pc:picChg>
        <pc:picChg chg="mod topLvl">
          <ac:chgData name="Maesaka Hirokazu" userId="2fb662230637332f" providerId="LiveId" clId="{8619E31C-64AD-45C7-BF6C-4E1794D27E83}" dt="2019-05-30T12:12:16.893" v="1746" actId="1038"/>
          <ac:picMkLst>
            <pc:docMk/>
            <pc:sldMk cId="927864980" sldId="261"/>
            <ac:picMk id="14" creationId="{9C5FBF26-B53F-4A48-BF20-B20AA3FC8DED}"/>
          </ac:picMkLst>
        </pc:picChg>
        <pc:picChg chg="mod topLvl">
          <ac:chgData name="Maesaka Hirokazu" userId="2fb662230637332f" providerId="LiveId" clId="{8619E31C-64AD-45C7-BF6C-4E1794D27E83}" dt="2019-05-30T11:54:19.865" v="1221" actId="164"/>
          <ac:picMkLst>
            <pc:docMk/>
            <pc:sldMk cId="927864980" sldId="261"/>
            <ac:picMk id="18" creationId="{F51B1EB0-23C1-4140-9509-457E8BEF15AE}"/>
          </ac:picMkLst>
        </pc:picChg>
        <pc:cxnChg chg="mod">
          <ac:chgData name="Maesaka Hirokazu" userId="2fb662230637332f" providerId="LiveId" clId="{8619E31C-64AD-45C7-BF6C-4E1794D27E83}" dt="2019-05-30T11:55:51.084" v="1238" actId="14100"/>
          <ac:cxnSpMkLst>
            <pc:docMk/>
            <pc:sldMk cId="927864980" sldId="261"/>
            <ac:cxnSpMk id="10" creationId="{08245185-EB52-4F11-9985-C51D69E076CA}"/>
          </ac:cxnSpMkLst>
        </pc:cxnChg>
        <pc:cxnChg chg="mod topLvl">
          <ac:chgData name="Maesaka Hirokazu" userId="2fb662230637332f" providerId="LiveId" clId="{8619E31C-64AD-45C7-BF6C-4E1794D27E83}" dt="2019-05-30T11:54:23.092" v="1222" actId="14100"/>
          <ac:cxnSpMkLst>
            <pc:docMk/>
            <pc:sldMk cId="927864980" sldId="261"/>
            <ac:cxnSpMk id="19" creationId="{06382821-0EDC-4442-AC8E-FA81047657FE}"/>
          </ac:cxnSpMkLst>
        </pc:cxnChg>
        <pc:cxnChg chg="add mod">
          <ac:chgData name="Maesaka Hirokazu" userId="2fb662230637332f" providerId="LiveId" clId="{8619E31C-64AD-45C7-BF6C-4E1794D27E83}" dt="2019-05-30T11:54:48.414" v="1228" actId="164"/>
          <ac:cxnSpMkLst>
            <pc:docMk/>
            <pc:sldMk cId="927864980" sldId="261"/>
            <ac:cxnSpMk id="31" creationId="{59564A4B-7476-49E3-AC5D-37E9431FBC0E}"/>
          </ac:cxnSpMkLst>
        </pc:cxnChg>
      </pc:sldChg>
      <pc:sldChg chg="modSp add modTransition">
        <pc:chgData name="Maesaka Hirokazu" userId="2fb662230637332f" providerId="LiveId" clId="{8619E31C-64AD-45C7-BF6C-4E1794D27E83}" dt="2019-05-30T13:55:32.818" v="4894"/>
        <pc:sldMkLst>
          <pc:docMk/>
          <pc:sldMk cId="386526227" sldId="266"/>
        </pc:sldMkLst>
        <pc:spChg chg="mod">
          <ac:chgData name="Maesaka Hirokazu" userId="2fb662230637332f" providerId="LiveId" clId="{8619E31C-64AD-45C7-BF6C-4E1794D27E83}" dt="2019-05-30T12:17:56.248" v="1814" actId="27636"/>
          <ac:spMkLst>
            <pc:docMk/>
            <pc:sldMk cId="386526227" sldId="266"/>
            <ac:spMk id="5" creationId="{00000000-0000-0000-0000-000000000000}"/>
          </ac:spMkLst>
        </pc:spChg>
        <pc:spChg chg="mod">
          <ac:chgData name="Maesaka Hirokazu" userId="2fb662230637332f" providerId="LiveId" clId="{8619E31C-64AD-45C7-BF6C-4E1794D27E83}" dt="2019-05-30T12:20:19.107" v="1892" actId="1076"/>
          <ac:spMkLst>
            <pc:docMk/>
            <pc:sldMk cId="386526227" sldId="266"/>
            <ac:spMk id="8" creationId="{A713E372-252A-4858-99B8-7A71DD319407}"/>
          </ac:spMkLst>
        </pc:spChg>
      </pc:sldChg>
      <pc:sldChg chg="modSp add ord modTransition">
        <pc:chgData name="Maesaka Hirokazu" userId="2fb662230637332f" providerId="LiveId" clId="{8619E31C-64AD-45C7-BF6C-4E1794D27E83}" dt="2019-05-30T13:55:32.818" v="4894"/>
        <pc:sldMkLst>
          <pc:docMk/>
          <pc:sldMk cId="3523248917" sldId="271"/>
        </pc:sldMkLst>
        <pc:spChg chg="mod">
          <ac:chgData name="Maesaka Hirokazu" userId="2fb662230637332f" providerId="LiveId" clId="{8619E31C-64AD-45C7-BF6C-4E1794D27E83}" dt="2019-05-30T12:42:13.305" v="2355" actId="1076"/>
          <ac:spMkLst>
            <pc:docMk/>
            <pc:sldMk cId="3523248917" sldId="271"/>
            <ac:spMk id="2" creationId="{00000000-0000-0000-0000-000000000000}"/>
          </ac:spMkLst>
        </pc:spChg>
        <pc:spChg chg="mod">
          <ac:chgData name="Maesaka Hirokazu" userId="2fb662230637332f" providerId="LiveId" clId="{8619E31C-64AD-45C7-BF6C-4E1794D27E83}" dt="2019-05-30T12:42:08.881" v="2354" actId="1076"/>
          <ac:spMkLst>
            <pc:docMk/>
            <pc:sldMk cId="3523248917" sldId="271"/>
            <ac:spMk id="5" creationId="{00000000-0000-0000-0000-000000000000}"/>
          </ac:spMkLst>
        </pc:spChg>
      </pc:sldChg>
      <pc:sldChg chg="addSp modSp add modTransition">
        <pc:chgData name="Maesaka Hirokazu" userId="2fb662230637332f" providerId="LiveId" clId="{8619E31C-64AD-45C7-BF6C-4E1794D27E83}" dt="2019-05-30T13:55:32.818" v="4894"/>
        <pc:sldMkLst>
          <pc:docMk/>
          <pc:sldMk cId="1281704658" sldId="277"/>
        </pc:sldMkLst>
        <pc:spChg chg="mod">
          <ac:chgData name="Maesaka Hirokazu" userId="2fb662230637332f" providerId="LiveId" clId="{8619E31C-64AD-45C7-BF6C-4E1794D27E83}" dt="2019-05-30T12:14:05.699" v="1764" actId="14100"/>
          <ac:spMkLst>
            <pc:docMk/>
            <pc:sldMk cId="1281704658" sldId="277"/>
            <ac:spMk id="3" creationId="{6A3B9376-4974-4DEF-848B-CAEB478B3B6C}"/>
          </ac:spMkLst>
        </pc:spChg>
        <pc:spChg chg="mod">
          <ac:chgData name="Maesaka Hirokazu" userId="2fb662230637332f" providerId="LiveId" clId="{8619E31C-64AD-45C7-BF6C-4E1794D27E83}" dt="2019-05-30T12:14:34.036" v="1771" actId="14100"/>
          <ac:spMkLst>
            <pc:docMk/>
            <pc:sldMk cId="1281704658" sldId="277"/>
            <ac:spMk id="14" creationId="{50D77B17-57E5-4B89-AE6E-BF9F31D01F20}"/>
          </ac:spMkLst>
        </pc:spChg>
        <pc:spChg chg="mod">
          <ac:chgData name="Maesaka Hirokazu" userId="2fb662230637332f" providerId="LiveId" clId="{8619E31C-64AD-45C7-BF6C-4E1794D27E83}" dt="2019-05-30T12:14:25.987" v="1768" actId="14100"/>
          <ac:spMkLst>
            <pc:docMk/>
            <pc:sldMk cId="1281704658" sldId="277"/>
            <ac:spMk id="17" creationId="{DD3849C6-A465-4123-AC61-19FC665E6197}"/>
          </ac:spMkLst>
        </pc:spChg>
        <pc:spChg chg="mod">
          <ac:chgData name="Maesaka Hirokazu" userId="2fb662230637332f" providerId="LiveId" clId="{8619E31C-64AD-45C7-BF6C-4E1794D27E83}" dt="2019-05-30T12:14:17.118" v="1766" actId="164"/>
          <ac:spMkLst>
            <pc:docMk/>
            <pc:sldMk cId="1281704658" sldId="277"/>
            <ac:spMk id="18" creationId="{8EECA205-F444-4185-9963-C96E50BF7322}"/>
          </ac:spMkLst>
        </pc:spChg>
        <pc:grpChg chg="mod">
          <ac:chgData name="Maesaka Hirokazu" userId="2fb662230637332f" providerId="LiveId" clId="{8619E31C-64AD-45C7-BF6C-4E1794D27E83}" dt="2019-05-30T12:14:47.291" v="1774" actId="1076"/>
          <ac:grpSpMkLst>
            <pc:docMk/>
            <pc:sldMk cId="1281704658" sldId="277"/>
            <ac:grpSpMk id="6" creationId="{5C4AD683-1E1C-449C-BD70-1415F97D5D27}"/>
          </ac:grpSpMkLst>
        </pc:grpChg>
        <pc:grpChg chg="mod">
          <ac:chgData name="Maesaka Hirokazu" userId="2fb662230637332f" providerId="LiveId" clId="{8619E31C-64AD-45C7-BF6C-4E1794D27E83}" dt="2019-05-30T12:14:19.219" v="1767" actId="1076"/>
          <ac:grpSpMkLst>
            <pc:docMk/>
            <pc:sldMk cId="1281704658" sldId="277"/>
            <ac:grpSpMk id="12" creationId="{F128312F-F685-4098-8325-E9C293F804E9}"/>
          </ac:grpSpMkLst>
        </pc:grpChg>
        <pc:grpChg chg="mod">
          <ac:chgData name="Maesaka Hirokazu" userId="2fb662230637332f" providerId="LiveId" clId="{8619E31C-64AD-45C7-BF6C-4E1794D27E83}" dt="2019-05-30T12:14:27.891" v="1769" actId="1076"/>
          <ac:grpSpMkLst>
            <pc:docMk/>
            <pc:sldMk cId="1281704658" sldId="277"/>
            <ac:grpSpMk id="15" creationId="{48905257-CC16-49E0-BFE7-60B02467603E}"/>
          </ac:grpSpMkLst>
        </pc:grpChg>
        <pc:grpChg chg="add mod">
          <ac:chgData name="Maesaka Hirokazu" userId="2fb662230637332f" providerId="LiveId" clId="{8619E31C-64AD-45C7-BF6C-4E1794D27E83}" dt="2019-05-30T12:14:19.219" v="1767" actId="1076"/>
          <ac:grpSpMkLst>
            <pc:docMk/>
            <pc:sldMk cId="1281704658" sldId="277"/>
            <ac:grpSpMk id="19" creationId="{EF8F24C9-9E27-4C5A-BE04-07E1EA13A803}"/>
          </ac:grpSpMkLst>
        </pc:grpChg>
      </pc:sldChg>
      <pc:sldChg chg="modSp add modTransition">
        <pc:chgData name="Maesaka Hirokazu" userId="2fb662230637332f" providerId="LiveId" clId="{8619E31C-64AD-45C7-BF6C-4E1794D27E83}" dt="2019-05-30T13:55:32.818" v="4894"/>
        <pc:sldMkLst>
          <pc:docMk/>
          <pc:sldMk cId="3245115868" sldId="279"/>
        </pc:sldMkLst>
        <pc:spChg chg="mod">
          <ac:chgData name="Maesaka Hirokazu" userId="2fb662230637332f" providerId="LiveId" clId="{8619E31C-64AD-45C7-BF6C-4E1794D27E83}" dt="2019-05-30T12:18:37.628" v="1825" actId="6549"/>
          <ac:spMkLst>
            <pc:docMk/>
            <pc:sldMk cId="3245115868" sldId="279"/>
            <ac:spMk id="2" creationId="{607D9737-1237-4F12-9193-4849B3CBC804}"/>
          </ac:spMkLst>
        </pc:spChg>
        <pc:spChg chg="mod">
          <ac:chgData name="Maesaka Hirokazu" userId="2fb662230637332f" providerId="LiveId" clId="{8619E31C-64AD-45C7-BF6C-4E1794D27E83}" dt="2019-05-30T12:20:50.522" v="1904" actId="1076"/>
          <ac:spMkLst>
            <pc:docMk/>
            <pc:sldMk cId="3245115868" sldId="279"/>
            <ac:spMk id="7" creationId="{5D984EE3-9ACE-4EEB-9FCA-DE00490C4AEE}"/>
          </ac:spMkLst>
        </pc:spChg>
        <pc:spChg chg="mod">
          <ac:chgData name="Maesaka Hirokazu" userId="2fb662230637332f" providerId="LiveId" clId="{8619E31C-64AD-45C7-BF6C-4E1794D27E83}" dt="2019-05-30T12:20:30.750" v="1899" actId="6549"/>
          <ac:spMkLst>
            <pc:docMk/>
            <pc:sldMk cId="3245115868" sldId="279"/>
            <ac:spMk id="15" creationId="{9016C638-D984-4775-BAA9-2AF228ED1ABB}"/>
          </ac:spMkLst>
        </pc:spChg>
        <pc:spChg chg="mod">
          <ac:chgData name="Maesaka Hirokazu" userId="2fb662230637332f" providerId="LiveId" clId="{8619E31C-64AD-45C7-BF6C-4E1794D27E83}" dt="2019-05-30T12:32:21.366" v="2127" actId="1036"/>
          <ac:spMkLst>
            <pc:docMk/>
            <pc:sldMk cId="3245115868" sldId="279"/>
            <ac:spMk id="37" creationId="{1AE2284A-2241-4A52-A09B-819782C92759}"/>
          </ac:spMkLst>
        </pc:spChg>
        <pc:spChg chg="mod">
          <ac:chgData name="Maesaka Hirokazu" userId="2fb662230637332f" providerId="LiveId" clId="{8619E31C-64AD-45C7-BF6C-4E1794D27E83}" dt="2019-05-30T12:32:21.366" v="2127" actId="1036"/>
          <ac:spMkLst>
            <pc:docMk/>
            <pc:sldMk cId="3245115868" sldId="279"/>
            <ac:spMk id="39" creationId="{4B06EC51-0456-4E48-A9AD-0EBAF6F25F43}"/>
          </ac:spMkLst>
        </pc:spChg>
        <pc:grpChg chg="mod">
          <ac:chgData name="Maesaka Hirokazu" userId="2fb662230637332f" providerId="LiveId" clId="{8619E31C-64AD-45C7-BF6C-4E1794D27E83}" dt="2019-05-30T12:32:21.366" v="2127" actId="1036"/>
          <ac:grpSpMkLst>
            <pc:docMk/>
            <pc:sldMk cId="3245115868" sldId="279"/>
            <ac:grpSpMk id="34" creationId="{F3C5D45D-658C-4786-A3B7-3E88C71FCAE4}"/>
          </ac:grpSpMkLst>
        </pc:grpChg>
        <pc:grpChg chg="mod">
          <ac:chgData name="Maesaka Hirokazu" userId="2fb662230637332f" providerId="LiveId" clId="{8619E31C-64AD-45C7-BF6C-4E1794D27E83}" dt="2019-05-30T12:32:21.366" v="2127" actId="1036"/>
          <ac:grpSpMkLst>
            <pc:docMk/>
            <pc:sldMk cId="3245115868" sldId="279"/>
            <ac:grpSpMk id="35" creationId="{DE100A88-8F4A-4D9A-910D-518BB9DEE883}"/>
          </ac:grpSpMkLst>
        </pc:grpChg>
        <pc:grpChg chg="mod">
          <ac:chgData name="Maesaka Hirokazu" userId="2fb662230637332f" providerId="LiveId" clId="{8619E31C-64AD-45C7-BF6C-4E1794D27E83}" dt="2019-05-30T12:32:21.366" v="2127" actId="1036"/>
          <ac:grpSpMkLst>
            <pc:docMk/>
            <pc:sldMk cId="3245115868" sldId="279"/>
            <ac:grpSpMk id="36" creationId="{262B01C3-79BC-4C09-851A-92A86DA99422}"/>
          </ac:grpSpMkLst>
        </pc:grpChg>
        <pc:picChg chg="mod">
          <ac:chgData name="Maesaka Hirokazu" userId="2fb662230637332f" providerId="LiveId" clId="{8619E31C-64AD-45C7-BF6C-4E1794D27E83}" dt="2019-05-30T12:32:21.366" v="2127" actId="1036"/>
          <ac:picMkLst>
            <pc:docMk/>
            <pc:sldMk cId="3245115868" sldId="279"/>
            <ac:picMk id="38" creationId="{5F5F0A79-8916-4B56-B91A-1E714677C506}"/>
          </ac:picMkLst>
        </pc:picChg>
      </pc:sldChg>
      <pc:sldChg chg="delSp modSp add modTransition">
        <pc:chgData name="Maesaka Hirokazu" userId="2fb662230637332f" providerId="LiveId" clId="{8619E31C-64AD-45C7-BF6C-4E1794D27E83}" dt="2019-05-30T13:55:32.818" v="4894"/>
        <pc:sldMkLst>
          <pc:docMk/>
          <pc:sldMk cId="179792312" sldId="280"/>
        </pc:sldMkLst>
        <pc:spChg chg="del mod topLvl">
          <ac:chgData name="Maesaka Hirokazu" userId="2fb662230637332f" providerId="LiveId" clId="{8619E31C-64AD-45C7-BF6C-4E1794D27E83}" dt="2019-05-30T12:21:38.215" v="1909" actId="478"/>
          <ac:spMkLst>
            <pc:docMk/>
            <pc:sldMk cId="179792312" sldId="280"/>
            <ac:spMk id="8" creationId="{D49DAA79-1F01-486E-A147-C1B08A4F35D0}"/>
          </ac:spMkLst>
        </pc:spChg>
        <pc:spChg chg="mod">
          <ac:chgData name="Maesaka Hirokazu" userId="2fb662230637332f" providerId="LiveId" clId="{8619E31C-64AD-45C7-BF6C-4E1794D27E83}" dt="2019-05-30T12:32:54.078" v="2138" actId="6549"/>
          <ac:spMkLst>
            <pc:docMk/>
            <pc:sldMk cId="179792312" sldId="280"/>
            <ac:spMk id="10" creationId="{6A335EBE-8118-42E6-A404-F6D2C1C9976F}"/>
          </ac:spMkLst>
        </pc:spChg>
        <pc:grpChg chg="del">
          <ac:chgData name="Maesaka Hirokazu" userId="2fb662230637332f" providerId="LiveId" clId="{8619E31C-64AD-45C7-BF6C-4E1794D27E83}" dt="2019-05-30T12:21:38.215" v="1909" actId="478"/>
          <ac:grpSpMkLst>
            <pc:docMk/>
            <pc:sldMk cId="179792312" sldId="280"/>
            <ac:grpSpMk id="9" creationId="{3DFFD331-41D2-48C5-A7B5-DE5919A2BA1F}"/>
          </ac:grpSpMkLst>
        </pc:grpChg>
        <pc:picChg chg="mod topLvl">
          <ac:chgData name="Maesaka Hirokazu" userId="2fb662230637332f" providerId="LiveId" clId="{8619E31C-64AD-45C7-BF6C-4E1794D27E83}" dt="2019-05-30T12:23:04.826" v="1991" actId="1076"/>
          <ac:picMkLst>
            <pc:docMk/>
            <pc:sldMk cId="179792312" sldId="280"/>
            <ac:picMk id="6" creationId="{02AAF6A6-3B66-441B-A01E-01CD9DB7816A}"/>
          </ac:picMkLst>
        </pc:picChg>
        <pc:cxnChg chg="mod">
          <ac:chgData name="Maesaka Hirokazu" userId="2fb662230637332f" providerId="LiveId" clId="{8619E31C-64AD-45C7-BF6C-4E1794D27E83}" dt="2019-05-30T12:23:07.514" v="1992" actId="14100"/>
          <ac:cxnSpMkLst>
            <pc:docMk/>
            <pc:sldMk cId="179792312" sldId="280"/>
            <ac:cxnSpMk id="12" creationId="{09D27BEE-A2DF-47C3-95BC-A6D7F800441D}"/>
          </ac:cxnSpMkLst>
        </pc:cxnChg>
      </pc:sldChg>
      <pc:sldChg chg="addSp delSp modSp modTransition">
        <pc:chgData name="Maesaka Hirokazu" userId="2fb662230637332f" providerId="LiveId" clId="{8619E31C-64AD-45C7-BF6C-4E1794D27E83}" dt="2019-05-30T13:55:32.818" v="4894"/>
        <pc:sldMkLst>
          <pc:docMk/>
          <pc:sldMk cId="506909336" sldId="282"/>
        </pc:sldMkLst>
        <pc:spChg chg="mod">
          <ac:chgData name="Maesaka Hirokazu" userId="2fb662230637332f" providerId="LiveId" clId="{8619E31C-64AD-45C7-BF6C-4E1794D27E83}" dt="2019-05-30T12:18:59.507" v="1835" actId="20577"/>
          <ac:spMkLst>
            <pc:docMk/>
            <pc:sldMk cId="506909336" sldId="282"/>
            <ac:spMk id="2" creationId="{00000000-0000-0000-0000-000000000000}"/>
          </ac:spMkLst>
        </pc:spChg>
        <pc:spChg chg="mod">
          <ac:chgData name="Maesaka Hirokazu" userId="2fb662230637332f" providerId="LiveId" clId="{8619E31C-64AD-45C7-BF6C-4E1794D27E83}" dt="2019-05-30T12:10:57.228" v="1694" actId="1076"/>
          <ac:spMkLst>
            <pc:docMk/>
            <pc:sldMk cId="506909336" sldId="282"/>
            <ac:spMk id="3" creationId="{00000000-0000-0000-0000-000000000000}"/>
          </ac:spMkLst>
        </pc:spChg>
        <pc:spChg chg="add mod topLvl">
          <ac:chgData name="Maesaka Hirokazu" userId="2fb662230637332f" providerId="LiveId" clId="{8619E31C-64AD-45C7-BF6C-4E1794D27E83}" dt="2019-05-30T12:09:21.797" v="1612" actId="164"/>
          <ac:spMkLst>
            <pc:docMk/>
            <pc:sldMk cId="506909336" sldId="282"/>
            <ac:spMk id="6" creationId="{64BAE8EC-74A7-4958-A6BA-83C4535374A6}"/>
          </ac:spMkLst>
        </pc:spChg>
        <pc:spChg chg="add mod topLvl">
          <ac:chgData name="Maesaka Hirokazu" userId="2fb662230637332f" providerId="LiveId" clId="{8619E31C-64AD-45C7-BF6C-4E1794D27E83}" dt="2019-05-30T12:09:34.043" v="1615" actId="164"/>
          <ac:spMkLst>
            <pc:docMk/>
            <pc:sldMk cId="506909336" sldId="282"/>
            <ac:spMk id="12" creationId="{4C25862F-6AC7-4FA9-92EC-73BA5B50BA26}"/>
          </ac:spMkLst>
        </pc:spChg>
        <pc:spChg chg="mod topLvl">
          <ac:chgData name="Maesaka Hirokazu" userId="2fb662230637332f" providerId="LiveId" clId="{8619E31C-64AD-45C7-BF6C-4E1794D27E83}" dt="2019-05-30T12:09:34.043" v="1615" actId="164"/>
          <ac:spMkLst>
            <pc:docMk/>
            <pc:sldMk cId="506909336" sldId="282"/>
            <ac:spMk id="16" creationId="{AEF02C2A-F81B-4CA7-A112-C3B308276E7A}"/>
          </ac:spMkLst>
        </pc:spChg>
        <pc:spChg chg="add mod">
          <ac:chgData name="Maesaka Hirokazu" userId="2fb662230637332f" providerId="LiveId" clId="{8619E31C-64AD-45C7-BF6C-4E1794D27E83}" dt="2019-05-30T12:51:21.751" v="2508" actId="14838"/>
          <ac:spMkLst>
            <pc:docMk/>
            <pc:sldMk cId="506909336" sldId="282"/>
            <ac:spMk id="19" creationId="{A3AF85E4-36C7-4B62-9D95-3B2FBAAD3BBE}"/>
          </ac:spMkLst>
        </pc:spChg>
        <pc:spChg chg="add mod">
          <ac:chgData name="Maesaka Hirokazu" userId="2fb662230637332f" providerId="LiveId" clId="{8619E31C-64AD-45C7-BF6C-4E1794D27E83}" dt="2019-05-30T12:52:38.609" v="2548" actId="1076"/>
          <ac:spMkLst>
            <pc:docMk/>
            <pc:sldMk cId="506909336" sldId="282"/>
            <ac:spMk id="22" creationId="{99A512ED-5231-4867-B572-F1197143589D}"/>
          </ac:spMkLst>
        </pc:spChg>
        <pc:spChg chg="add mod">
          <ac:chgData name="Maesaka Hirokazu" userId="2fb662230637332f" providerId="LiveId" clId="{8619E31C-64AD-45C7-BF6C-4E1794D27E83}" dt="2019-05-30T12:52:45.159" v="2550" actId="1076"/>
          <ac:spMkLst>
            <pc:docMk/>
            <pc:sldMk cId="506909336" sldId="282"/>
            <ac:spMk id="23" creationId="{A633FE00-8EBA-4A94-9541-041FBE83F186}"/>
          </ac:spMkLst>
        </pc:spChg>
        <pc:spChg chg="add mod">
          <ac:chgData name="Maesaka Hirokazu" userId="2fb662230637332f" providerId="LiveId" clId="{8619E31C-64AD-45C7-BF6C-4E1794D27E83}" dt="2019-05-30T12:50:58.811" v="2504" actId="164"/>
          <ac:spMkLst>
            <pc:docMk/>
            <pc:sldMk cId="506909336" sldId="282"/>
            <ac:spMk id="25" creationId="{C1071AF2-4E80-49A4-AF05-0B40866012FA}"/>
          </ac:spMkLst>
        </pc:spChg>
        <pc:spChg chg="mod">
          <ac:chgData name="Maesaka Hirokazu" userId="2fb662230637332f" providerId="LiveId" clId="{8619E31C-64AD-45C7-BF6C-4E1794D27E83}" dt="2019-05-30T12:51:42.457" v="2512" actId="1076"/>
          <ac:spMkLst>
            <pc:docMk/>
            <pc:sldMk cId="506909336" sldId="282"/>
            <ac:spMk id="28" creationId="{E543E51D-5098-4868-9857-754E50000C67}"/>
          </ac:spMkLst>
        </pc:spChg>
        <pc:spChg chg="mod">
          <ac:chgData name="Maesaka Hirokazu" userId="2fb662230637332f" providerId="LiveId" clId="{8619E31C-64AD-45C7-BF6C-4E1794D27E83}" dt="2019-05-30T12:50:47.191" v="2502" actId="404"/>
          <ac:spMkLst>
            <pc:docMk/>
            <pc:sldMk cId="506909336" sldId="282"/>
            <ac:spMk id="29" creationId="{2E63175B-D146-4001-B97B-DD47245EF4EA}"/>
          </ac:spMkLst>
        </pc:spChg>
        <pc:spChg chg="mod">
          <ac:chgData name="Maesaka Hirokazu" userId="2fb662230637332f" providerId="LiveId" clId="{8619E31C-64AD-45C7-BF6C-4E1794D27E83}" dt="2019-05-30T12:51:45.865" v="2513" actId="1076"/>
          <ac:spMkLst>
            <pc:docMk/>
            <pc:sldMk cId="506909336" sldId="282"/>
            <ac:spMk id="30" creationId="{1E364D0D-D0BA-4BEE-A685-EB0B7E748F60}"/>
          </ac:spMkLst>
        </pc:spChg>
        <pc:spChg chg="mod">
          <ac:chgData name="Maesaka Hirokazu" userId="2fb662230637332f" providerId="LiveId" clId="{8619E31C-64AD-45C7-BF6C-4E1794D27E83}" dt="2019-05-30T12:50:47.191" v="2502" actId="404"/>
          <ac:spMkLst>
            <pc:docMk/>
            <pc:sldMk cId="506909336" sldId="282"/>
            <ac:spMk id="31" creationId="{D9CCE255-788D-4F47-B5D7-56A67006D1A0}"/>
          </ac:spMkLst>
        </pc:spChg>
        <pc:spChg chg="mod">
          <ac:chgData name="Maesaka Hirokazu" userId="2fb662230637332f" providerId="LiveId" clId="{8619E31C-64AD-45C7-BF6C-4E1794D27E83}" dt="2019-05-30T12:50:47.191" v="2502" actId="404"/>
          <ac:spMkLst>
            <pc:docMk/>
            <pc:sldMk cId="506909336" sldId="282"/>
            <ac:spMk id="32" creationId="{848288A9-7449-4CBD-8541-98DAED530467}"/>
          </ac:spMkLst>
        </pc:spChg>
        <pc:spChg chg="mod">
          <ac:chgData name="Maesaka Hirokazu" userId="2fb662230637332f" providerId="LiveId" clId="{8619E31C-64AD-45C7-BF6C-4E1794D27E83}" dt="2019-05-30T12:50:47.191" v="2502" actId="404"/>
          <ac:spMkLst>
            <pc:docMk/>
            <pc:sldMk cId="506909336" sldId="282"/>
            <ac:spMk id="33" creationId="{43F06D66-7FB8-4B4E-9850-972B941D8C29}"/>
          </ac:spMkLst>
        </pc:spChg>
        <pc:spChg chg="mod">
          <ac:chgData name="Maesaka Hirokazu" userId="2fb662230637332f" providerId="LiveId" clId="{8619E31C-64AD-45C7-BF6C-4E1794D27E83}" dt="2019-05-30T12:51:53.929" v="2514" actId="1076"/>
          <ac:spMkLst>
            <pc:docMk/>
            <pc:sldMk cId="506909336" sldId="282"/>
            <ac:spMk id="34" creationId="{57D6443F-C707-46F0-901E-F17C9FA104F6}"/>
          </ac:spMkLst>
        </pc:spChg>
        <pc:spChg chg="mod">
          <ac:chgData name="Maesaka Hirokazu" userId="2fb662230637332f" providerId="LiveId" clId="{8619E31C-64AD-45C7-BF6C-4E1794D27E83}" dt="2019-05-30T12:51:57.376" v="2515" actId="1076"/>
          <ac:spMkLst>
            <pc:docMk/>
            <pc:sldMk cId="506909336" sldId="282"/>
            <ac:spMk id="35" creationId="{49DE7A83-A9E3-4E4B-993D-B23C63C5617E}"/>
          </ac:spMkLst>
        </pc:spChg>
        <pc:spChg chg="add mod">
          <ac:chgData name="Maesaka Hirokazu" userId="2fb662230637332f" providerId="LiveId" clId="{8619E31C-64AD-45C7-BF6C-4E1794D27E83}" dt="2019-05-30T12:53:02.149" v="2558" actId="1037"/>
          <ac:spMkLst>
            <pc:docMk/>
            <pc:sldMk cId="506909336" sldId="282"/>
            <ac:spMk id="37" creationId="{8DE42834-D53C-4B0B-AED1-F2E58C6CBC0B}"/>
          </ac:spMkLst>
        </pc:spChg>
        <pc:grpChg chg="add del mod">
          <ac:chgData name="Maesaka Hirokazu" userId="2fb662230637332f" providerId="LiveId" clId="{8619E31C-64AD-45C7-BF6C-4E1794D27E83}" dt="2019-05-30T12:09:20.589" v="1611" actId="165"/>
          <ac:grpSpMkLst>
            <pc:docMk/>
            <pc:sldMk cId="506909336" sldId="282"/>
            <ac:grpSpMk id="9" creationId="{12053225-9DB2-48EC-AB68-D831F6257F5C}"/>
          </ac:grpSpMkLst>
        </pc:grpChg>
        <pc:grpChg chg="add del mod topLvl">
          <ac:chgData name="Maesaka Hirokazu" userId="2fb662230637332f" providerId="LiveId" clId="{8619E31C-64AD-45C7-BF6C-4E1794D27E83}" dt="2019-05-30T12:09:31.958" v="1614" actId="165"/>
          <ac:grpSpMkLst>
            <pc:docMk/>
            <pc:sldMk cId="506909336" sldId="282"/>
            <ac:grpSpMk id="13" creationId="{F0F96455-900C-45EE-A4B0-8375746DDEBC}"/>
          </ac:grpSpMkLst>
        </pc:grpChg>
        <pc:grpChg chg="add del mod">
          <ac:chgData name="Maesaka Hirokazu" userId="2fb662230637332f" providerId="LiveId" clId="{8619E31C-64AD-45C7-BF6C-4E1794D27E83}" dt="2019-05-30T12:09:27.990" v="1613" actId="165"/>
          <ac:grpSpMkLst>
            <pc:docMk/>
            <pc:sldMk cId="506909336" sldId="282"/>
            <ac:grpSpMk id="18" creationId="{39963C99-5B95-44BD-AEF8-62F4917BB02A}"/>
          </ac:grpSpMkLst>
        </pc:grpChg>
        <pc:grpChg chg="add mod">
          <ac:chgData name="Maesaka Hirokazu" userId="2fb662230637332f" providerId="LiveId" clId="{8619E31C-64AD-45C7-BF6C-4E1794D27E83}" dt="2019-05-30T12:52:03.673" v="2516" actId="1076"/>
          <ac:grpSpMkLst>
            <pc:docMk/>
            <pc:sldMk cId="506909336" sldId="282"/>
            <ac:grpSpMk id="20" creationId="{8FA92789-9C03-4DA5-B6FC-1407C9FC1052}"/>
          </ac:grpSpMkLst>
        </pc:grpChg>
        <pc:grpChg chg="add mod">
          <ac:chgData name="Maesaka Hirokazu" userId="2fb662230637332f" providerId="LiveId" clId="{8619E31C-64AD-45C7-BF6C-4E1794D27E83}" dt="2019-05-30T12:52:07.632" v="2517" actId="1076"/>
          <ac:grpSpMkLst>
            <pc:docMk/>
            <pc:sldMk cId="506909336" sldId="282"/>
            <ac:grpSpMk id="21" creationId="{839DAF33-9614-4988-8D44-0170443FC427}"/>
          </ac:grpSpMkLst>
        </pc:grpChg>
        <pc:grpChg chg="add mod">
          <ac:chgData name="Maesaka Hirokazu" userId="2fb662230637332f" providerId="LiveId" clId="{8619E31C-64AD-45C7-BF6C-4E1794D27E83}" dt="2019-05-30T12:52:41.784" v="2549" actId="1076"/>
          <ac:grpSpMkLst>
            <pc:docMk/>
            <pc:sldMk cId="506909336" sldId="282"/>
            <ac:grpSpMk id="26" creationId="{32E87728-89BA-439A-BF8A-FF526FF98E9A}"/>
          </ac:grpSpMkLst>
        </pc:grpChg>
        <pc:grpChg chg="add mod">
          <ac:chgData name="Maesaka Hirokazu" userId="2fb662230637332f" providerId="LiveId" clId="{8619E31C-64AD-45C7-BF6C-4E1794D27E83}" dt="2019-05-30T12:51:03.441" v="2505" actId="1076"/>
          <ac:grpSpMkLst>
            <pc:docMk/>
            <pc:sldMk cId="506909336" sldId="282"/>
            <ac:grpSpMk id="36" creationId="{1795EBF1-3AD3-45ED-803F-726491690E43}"/>
          </ac:grpSpMkLst>
        </pc:grpChg>
        <pc:picChg chg="add del">
          <ac:chgData name="Maesaka Hirokazu" userId="2fb662230637332f" providerId="LiveId" clId="{8619E31C-64AD-45C7-BF6C-4E1794D27E83}" dt="2019-05-30T12:04:17.092" v="1494" actId="478"/>
          <ac:picMkLst>
            <pc:docMk/>
            <pc:sldMk cId="506909336" sldId="282"/>
            <ac:picMk id="7" creationId="{0CBE18F5-EBBB-4AD0-9AB1-9A211FAEEF6A}"/>
          </ac:picMkLst>
        </pc:picChg>
        <pc:picChg chg="add mod topLvl">
          <ac:chgData name="Maesaka Hirokazu" userId="2fb662230637332f" providerId="LiveId" clId="{8619E31C-64AD-45C7-BF6C-4E1794D27E83}" dt="2019-05-30T12:11:29.507" v="1740" actId="1076"/>
          <ac:picMkLst>
            <pc:docMk/>
            <pc:sldMk cId="506909336" sldId="282"/>
            <ac:picMk id="8" creationId="{4467F068-95A8-4AA0-B366-65E9A3EAB275}"/>
          </ac:picMkLst>
        </pc:picChg>
        <pc:picChg chg="del">
          <ac:chgData name="Maesaka Hirokazu" userId="2fb662230637332f" providerId="LiveId" clId="{8619E31C-64AD-45C7-BF6C-4E1794D27E83}" dt="2019-05-30T12:04:12.645" v="1492" actId="478"/>
          <ac:picMkLst>
            <pc:docMk/>
            <pc:sldMk cId="506909336" sldId="282"/>
            <ac:picMk id="10" creationId="{00000000-0000-0000-0000-000000000000}"/>
          </ac:picMkLst>
        </pc:picChg>
        <pc:picChg chg="add del mod">
          <ac:chgData name="Maesaka Hirokazu" userId="2fb662230637332f" providerId="LiveId" clId="{8619E31C-64AD-45C7-BF6C-4E1794D27E83}" dt="2019-05-30T12:06:37.477" v="1567" actId="478"/>
          <ac:picMkLst>
            <pc:docMk/>
            <pc:sldMk cId="506909336" sldId="282"/>
            <ac:picMk id="11" creationId="{EA66D001-172E-495B-BFBF-BCED37856142}"/>
          </ac:picMkLst>
        </pc:picChg>
        <pc:picChg chg="mod topLvl">
          <ac:chgData name="Maesaka Hirokazu" userId="2fb662230637332f" providerId="LiveId" clId="{8619E31C-64AD-45C7-BF6C-4E1794D27E83}" dt="2019-05-30T12:09:34.043" v="1615" actId="164"/>
          <ac:picMkLst>
            <pc:docMk/>
            <pc:sldMk cId="506909336" sldId="282"/>
            <ac:picMk id="14" creationId="{828C8515-5D6A-449A-8895-2440146CD260}"/>
          </ac:picMkLst>
        </pc:picChg>
        <pc:picChg chg="add mod">
          <ac:chgData name="Maesaka Hirokazu" userId="2fb662230637332f" providerId="LiveId" clId="{8619E31C-64AD-45C7-BF6C-4E1794D27E83}" dt="2019-05-30T12:52:36.384" v="2547" actId="1076"/>
          <ac:picMkLst>
            <pc:docMk/>
            <pc:sldMk cId="506909336" sldId="282"/>
            <ac:picMk id="17" creationId="{2E84FF54-1EF1-46E5-B6A4-8B41E7C21C52}"/>
          </ac:picMkLst>
        </pc:picChg>
        <pc:picChg chg="add mod">
          <ac:chgData name="Maesaka Hirokazu" userId="2fb662230637332f" providerId="LiveId" clId="{8619E31C-64AD-45C7-BF6C-4E1794D27E83}" dt="2019-05-30T12:50:58.811" v="2504" actId="164"/>
          <ac:picMkLst>
            <pc:docMk/>
            <pc:sldMk cId="506909336" sldId="282"/>
            <ac:picMk id="24" creationId="{6F70A03C-F250-4B96-8F00-FBEBF68955E3}"/>
          </ac:picMkLst>
        </pc:picChg>
        <pc:cxnChg chg="mod topLvl">
          <ac:chgData name="Maesaka Hirokazu" userId="2fb662230637332f" providerId="LiveId" clId="{8619E31C-64AD-45C7-BF6C-4E1794D27E83}" dt="2019-05-30T12:09:34.043" v="1615" actId="164"/>
          <ac:cxnSpMkLst>
            <pc:docMk/>
            <pc:sldMk cId="506909336" sldId="282"/>
            <ac:cxnSpMk id="15" creationId="{EB2E87B7-E7E2-4654-B3D7-92345C412C37}"/>
          </ac:cxnSpMkLst>
        </pc:cxnChg>
      </pc:sldChg>
      <pc:sldChg chg="add modTransition">
        <pc:chgData name="Maesaka Hirokazu" userId="2fb662230637332f" providerId="LiveId" clId="{8619E31C-64AD-45C7-BF6C-4E1794D27E83}" dt="2019-05-30T13:55:32.818" v="4894"/>
        <pc:sldMkLst>
          <pc:docMk/>
          <pc:sldMk cId="1229788881" sldId="286"/>
        </pc:sldMkLst>
      </pc:sldChg>
      <pc:sldChg chg="modSp add modTransition">
        <pc:chgData name="Maesaka Hirokazu" userId="2fb662230637332f" providerId="LiveId" clId="{8619E31C-64AD-45C7-BF6C-4E1794D27E83}" dt="2019-05-30T13:55:32.818" v="4894"/>
        <pc:sldMkLst>
          <pc:docMk/>
          <pc:sldMk cId="2634665706" sldId="291"/>
        </pc:sldMkLst>
        <pc:spChg chg="mod">
          <ac:chgData name="Maesaka Hirokazu" userId="2fb662230637332f" providerId="LiveId" clId="{8619E31C-64AD-45C7-BF6C-4E1794D27E83}" dt="2019-05-30T13:13:54.747" v="3286" actId="20577"/>
          <ac:spMkLst>
            <pc:docMk/>
            <pc:sldMk cId="2634665706" sldId="291"/>
            <ac:spMk id="2" creationId="{00000000-0000-0000-0000-000000000000}"/>
          </ac:spMkLst>
        </pc:spChg>
      </pc:sldChg>
      <pc:sldChg chg="add modTransition">
        <pc:chgData name="Maesaka Hirokazu" userId="2fb662230637332f" providerId="LiveId" clId="{8619E31C-64AD-45C7-BF6C-4E1794D27E83}" dt="2019-05-30T13:55:32.818" v="4894"/>
        <pc:sldMkLst>
          <pc:docMk/>
          <pc:sldMk cId="3832349959" sldId="292"/>
        </pc:sldMkLst>
      </pc:sldChg>
      <pc:sldChg chg="modSp add modTransition">
        <pc:chgData name="Maesaka Hirokazu" userId="2fb662230637332f" providerId="LiveId" clId="{8619E31C-64AD-45C7-BF6C-4E1794D27E83}" dt="2019-05-30T13:55:32.818" v="4894"/>
        <pc:sldMkLst>
          <pc:docMk/>
          <pc:sldMk cId="3064166394" sldId="293"/>
        </pc:sldMkLst>
        <pc:spChg chg="mod">
          <ac:chgData name="Maesaka Hirokazu" userId="2fb662230637332f" providerId="LiveId" clId="{8619E31C-64AD-45C7-BF6C-4E1794D27E83}" dt="2019-05-30T12:18:45.830" v="1827" actId="20577"/>
          <ac:spMkLst>
            <pc:docMk/>
            <pc:sldMk cId="3064166394" sldId="293"/>
            <ac:spMk id="2" creationId="{F36168A9-B439-4055-B4ED-FE24AB93C72E}"/>
          </ac:spMkLst>
        </pc:spChg>
        <pc:spChg chg="mod">
          <ac:chgData name="Maesaka Hirokazu" userId="2fb662230637332f" providerId="LiveId" clId="{8619E31C-64AD-45C7-BF6C-4E1794D27E83}" dt="2019-05-29T08:56:52.273" v="743" actId="27636"/>
          <ac:spMkLst>
            <pc:docMk/>
            <pc:sldMk cId="3064166394" sldId="293"/>
            <ac:spMk id="3" creationId="{DA98A691-2EB1-4CF7-84ED-30AC5F97FB6E}"/>
          </ac:spMkLst>
        </pc:spChg>
        <pc:spChg chg="mod">
          <ac:chgData name="Maesaka Hirokazu" userId="2fb662230637332f" providerId="LiveId" clId="{8619E31C-64AD-45C7-BF6C-4E1794D27E83}" dt="2019-05-30T12:15:38.819" v="1780" actId="1076"/>
          <ac:spMkLst>
            <pc:docMk/>
            <pc:sldMk cId="3064166394" sldId="293"/>
            <ac:spMk id="10" creationId="{216D67DA-72DF-428A-A674-9B83283673E8}"/>
          </ac:spMkLst>
        </pc:spChg>
        <pc:spChg chg="mod">
          <ac:chgData name="Maesaka Hirokazu" userId="2fb662230637332f" providerId="LiveId" clId="{8619E31C-64AD-45C7-BF6C-4E1794D27E83}" dt="2019-05-30T12:13:18.507" v="1756" actId="14100"/>
          <ac:spMkLst>
            <pc:docMk/>
            <pc:sldMk cId="3064166394" sldId="293"/>
            <ac:spMk id="29" creationId="{3E6B8063-10AA-4B39-88A4-E51BE1684AA5}"/>
          </ac:spMkLst>
        </pc:spChg>
        <pc:spChg chg="mod">
          <ac:chgData name="Maesaka Hirokazu" userId="2fb662230637332f" providerId="LiveId" clId="{8619E31C-64AD-45C7-BF6C-4E1794D27E83}" dt="2019-05-30T12:13:23.092" v="1757" actId="14100"/>
          <ac:spMkLst>
            <pc:docMk/>
            <pc:sldMk cId="3064166394" sldId="293"/>
            <ac:spMk id="30" creationId="{475C9701-5E14-4CB5-B4EB-A726E9CC031B}"/>
          </ac:spMkLst>
        </pc:spChg>
        <pc:spChg chg="mod">
          <ac:chgData name="Maesaka Hirokazu" userId="2fb662230637332f" providerId="LiveId" clId="{8619E31C-64AD-45C7-BF6C-4E1794D27E83}" dt="2019-05-30T12:19:26.587" v="1838" actId="1076"/>
          <ac:spMkLst>
            <pc:docMk/>
            <pc:sldMk cId="3064166394" sldId="293"/>
            <ac:spMk id="34" creationId="{7CE8C9F0-02AD-442F-A8B4-49026FAA2CAF}"/>
          </ac:spMkLst>
        </pc:spChg>
      </pc:sldChg>
      <pc:sldChg chg="modSp add modTransition">
        <pc:chgData name="Maesaka Hirokazu" userId="2fb662230637332f" providerId="LiveId" clId="{8619E31C-64AD-45C7-BF6C-4E1794D27E83}" dt="2019-05-30T13:55:32.818" v="4894"/>
        <pc:sldMkLst>
          <pc:docMk/>
          <pc:sldMk cId="174443900" sldId="294"/>
        </pc:sldMkLst>
        <pc:spChg chg="mod">
          <ac:chgData name="Maesaka Hirokazu" userId="2fb662230637332f" providerId="LiveId" clId="{8619E31C-64AD-45C7-BF6C-4E1794D27E83}" dt="2019-05-30T12:16:56.202" v="1810" actId="1076"/>
          <ac:spMkLst>
            <pc:docMk/>
            <pc:sldMk cId="174443900" sldId="294"/>
            <ac:spMk id="26" creationId="{AED7BDA6-4728-4E98-831A-7CFD67E80576}"/>
          </ac:spMkLst>
        </pc:spChg>
        <pc:spChg chg="mod">
          <ac:chgData name="Maesaka Hirokazu" userId="2fb662230637332f" providerId="LiveId" clId="{8619E31C-64AD-45C7-BF6C-4E1794D27E83}" dt="2019-05-30T12:16:42.395" v="1808" actId="14100"/>
          <ac:spMkLst>
            <pc:docMk/>
            <pc:sldMk cId="174443900" sldId="294"/>
            <ac:spMk id="27" creationId="{DDF417B0-02DC-4EBF-899D-B0D182042F75}"/>
          </ac:spMkLst>
        </pc:spChg>
      </pc:sldChg>
      <pc:sldChg chg="addSp delSp modSp add modTransition">
        <pc:chgData name="Maesaka Hirokazu" userId="2fb662230637332f" providerId="LiveId" clId="{8619E31C-64AD-45C7-BF6C-4E1794D27E83}" dt="2019-05-30T13:55:32.818" v="4894"/>
        <pc:sldMkLst>
          <pc:docMk/>
          <pc:sldMk cId="1096788297" sldId="295"/>
        </pc:sldMkLst>
        <pc:spChg chg="mod">
          <ac:chgData name="Maesaka Hirokazu" userId="2fb662230637332f" providerId="LiveId" clId="{8619E31C-64AD-45C7-BF6C-4E1794D27E83}" dt="2019-05-30T12:34:56.117" v="2144" actId="27636"/>
          <ac:spMkLst>
            <pc:docMk/>
            <pc:sldMk cId="1096788297" sldId="295"/>
            <ac:spMk id="5" creationId="{00000000-0000-0000-0000-000000000000}"/>
          </ac:spMkLst>
        </pc:spChg>
        <pc:spChg chg="mod">
          <ac:chgData name="Maesaka Hirokazu" userId="2fb662230637332f" providerId="LiveId" clId="{8619E31C-64AD-45C7-BF6C-4E1794D27E83}" dt="2019-05-30T13:48:46.455" v="4887" actId="20577"/>
          <ac:spMkLst>
            <pc:docMk/>
            <pc:sldMk cId="1096788297" sldId="295"/>
            <ac:spMk id="8" creationId="{A713E372-252A-4858-99B8-7A71DD319407}"/>
          </ac:spMkLst>
        </pc:spChg>
        <pc:spChg chg="del mod topLvl">
          <ac:chgData name="Maesaka Hirokazu" userId="2fb662230637332f" providerId="LiveId" clId="{8619E31C-64AD-45C7-BF6C-4E1794D27E83}" dt="2019-05-30T12:28:16.869" v="2031" actId="478"/>
          <ac:spMkLst>
            <pc:docMk/>
            <pc:sldMk cId="1096788297" sldId="295"/>
            <ac:spMk id="11" creationId="{00000000-0000-0000-0000-000000000000}"/>
          </ac:spMkLst>
        </pc:spChg>
        <pc:spChg chg="del">
          <ac:chgData name="Maesaka Hirokazu" userId="2fb662230637332f" providerId="LiveId" clId="{8619E31C-64AD-45C7-BF6C-4E1794D27E83}" dt="2019-05-30T12:28:07.827" v="2029" actId="478"/>
          <ac:spMkLst>
            <pc:docMk/>
            <pc:sldMk cId="1096788297" sldId="295"/>
            <ac:spMk id="12" creationId="{C017378C-7323-4230-A7E5-6F0C71960590}"/>
          </ac:spMkLst>
        </pc:spChg>
        <pc:spChg chg="add mod">
          <ac:chgData name="Maesaka Hirokazu" userId="2fb662230637332f" providerId="LiveId" clId="{8619E31C-64AD-45C7-BF6C-4E1794D27E83}" dt="2019-05-30T12:29:21.954" v="2058" actId="1076"/>
          <ac:spMkLst>
            <pc:docMk/>
            <pc:sldMk cId="1096788297" sldId="295"/>
            <ac:spMk id="14" creationId="{47579F20-EFCF-4068-973B-5D650ABBA734}"/>
          </ac:spMkLst>
        </pc:spChg>
        <pc:spChg chg="add mod">
          <ac:chgData name="Maesaka Hirokazu" userId="2fb662230637332f" providerId="LiveId" clId="{8619E31C-64AD-45C7-BF6C-4E1794D27E83}" dt="2019-05-30T12:29:38.228" v="2060" actId="13822"/>
          <ac:spMkLst>
            <pc:docMk/>
            <pc:sldMk cId="1096788297" sldId="295"/>
            <ac:spMk id="15" creationId="{63A3EDF1-6A83-4A4C-8BF9-447B3C440DCE}"/>
          </ac:spMkLst>
        </pc:spChg>
        <pc:spChg chg="add mod">
          <ac:chgData name="Maesaka Hirokazu" userId="2fb662230637332f" providerId="LiveId" clId="{8619E31C-64AD-45C7-BF6C-4E1794D27E83}" dt="2019-05-30T12:30:00.898" v="2084" actId="1076"/>
          <ac:spMkLst>
            <pc:docMk/>
            <pc:sldMk cId="1096788297" sldId="295"/>
            <ac:spMk id="16" creationId="{D5C885E9-7DA4-4520-A781-CE7F4FAA580B}"/>
          </ac:spMkLst>
        </pc:spChg>
        <pc:spChg chg="add mod">
          <ac:chgData name="Maesaka Hirokazu" userId="2fb662230637332f" providerId="LiveId" clId="{8619E31C-64AD-45C7-BF6C-4E1794D27E83}" dt="2019-05-30T12:30:32.291" v="2093" actId="1076"/>
          <ac:spMkLst>
            <pc:docMk/>
            <pc:sldMk cId="1096788297" sldId="295"/>
            <ac:spMk id="19" creationId="{8B891B60-9CD9-4D84-8AEA-B30AF247660D}"/>
          </ac:spMkLst>
        </pc:spChg>
        <pc:spChg chg="add mod">
          <ac:chgData name="Maesaka Hirokazu" userId="2fb662230637332f" providerId="LiveId" clId="{8619E31C-64AD-45C7-BF6C-4E1794D27E83}" dt="2019-05-30T12:30:54.282" v="2104" actId="1076"/>
          <ac:spMkLst>
            <pc:docMk/>
            <pc:sldMk cId="1096788297" sldId="295"/>
            <ac:spMk id="23" creationId="{312CA5F4-A52F-4E42-BADA-60EB363E2EAE}"/>
          </ac:spMkLst>
        </pc:spChg>
        <pc:spChg chg="add mod">
          <ac:chgData name="Maesaka Hirokazu" userId="2fb662230637332f" providerId="LiveId" clId="{8619E31C-64AD-45C7-BF6C-4E1794D27E83}" dt="2019-05-30T12:31:10.722" v="2125" actId="1076"/>
          <ac:spMkLst>
            <pc:docMk/>
            <pc:sldMk cId="1096788297" sldId="295"/>
            <ac:spMk id="24" creationId="{27052C80-C123-4B45-A72A-6D34C7A8BEF2}"/>
          </ac:spMkLst>
        </pc:spChg>
        <pc:grpChg chg="del ord">
          <ac:chgData name="Maesaka Hirokazu" userId="2fb662230637332f" providerId="LiveId" clId="{8619E31C-64AD-45C7-BF6C-4E1794D27E83}" dt="2019-05-30T12:28:07.827" v="2029" actId="478"/>
          <ac:grpSpMkLst>
            <pc:docMk/>
            <pc:sldMk cId="1096788297" sldId="295"/>
            <ac:grpSpMk id="2" creationId="{55EB50CE-165E-4880-B027-20D2CE2E28FE}"/>
          </ac:grpSpMkLst>
        </pc:grpChg>
        <pc:grpChg chg="del">
          <ac:chgData name="Maesaka Hirokazu" userId="2fb662230637332f" providerId="LiveId" clId="{8619E31C-64AD-45C7-BF6C-4E1794D27E83}" dt="2019-05-30T12:28:14.497" v="2030" actId="165"/>
          <ac:grpSpMkLst>
            <pc:docMk/>
            <pc:sldMk cId="1096788297" sldId="295"/>
            <ac:grpSpMk id="9" creationId="{D9333D70-9147-435E-AE11-0A93E7CD32D7}"/>
          </ac:grpSpMkLst>
        </pc:grpChg>
        <pc:graphicFrameChg chg="ord">
          <ac:chgData name="Maesaka Hirokazu" userId="2fb662230637332f" providerId="LiveId" clId="{8619E31C-64AD-45C7-BF6C-4E1794D27E83}" dt="2019-05-30T12:24:22.532" v="2019" actId="167"/>
          <ac:graphicFrameMkLst>
            <pc:docMk/>
            <pc:sldMk cId="1096788297" sldId="295"/>
            <ac:graphicFrameMk id="4" creationId="{00000000-0000-0000-0000-000000000000}"/>
          </ac:graphicFrameMkLst>
        </pc:graphicFrameChg>
        <pc:picChg chg="mod topLvl">
          <ac:chgData name="Maesaka Hirokazu" userId="2fb662230637332f" providerId="LiveId" clId="{8619E31C-64AD-45C7-BF6C-4E1794D27E83}" dt="2019-05-30T12:29:10.282" v="2038" actId="1076"/>
          <ac:picMkLst>
            <pc:docMk/>
            <pc:sldMk cId="1096788297" sldId="295"/>
            <ac:picMk id="10" creationId="{00000000-0000-0000-0000-000000000000}"/>
          </ac:picMkLst>
        </pc:picChg>
        <pc:picChg chg="add mod">
          <ac:chgData name="Maesaka Hirokazu" userId="2fb662230637332f" providerId="LiveId" clId="{8619E31C-64AD-45C7-BF6C-4E1794D27E83}" dt="2019-05-30T12:29:02.369" v="2037" actId="1076"/>
          <ac:picMkLst>
            <pc:docMk/>
            <pc:sldMk cId="1096788297" sldId="295"/>
            <ac:picMk id="13" creationId="{D4C0DF61-D8B6-4788-ABA3-F64B4FDDEB4D}"/>
          </ac:picMkLst>
        </pc:picChg>
        <pc:cxnChg chg="add mod">
          <ac:chgData name="Maesaka Hirokazu" userId="2fb662230637332f" providerId="LiveId" clId="{8619E31C-64AD-45C7-BF6C-4E1794D27E83}" dt="2019-05-30T12:30:16.479" v="2086" actId="208"/>
          <ac:cxnSpMkLst>
            <pc:docMk/>
            <pc:sldMk cId="1096788297" sldId="295"/>
            <ac:cxnSpMk id="18" creationId="{18EA9082-A599-466F-9B6B-D3445FE826F1}"/>
          </ac:cxnSpMkLst>
        </pc:cxnChg>
        <pc:cxnChg chg="add mod">
          <ac:chgData name="Maesaka Hirokazu" userId="2fb662230637332f" providerId="LiveId" clId="{8619E31C-64AD-45C7-BF6C-4E1794D27E83}" dt="2019-05-30T12:30:42.514" v="2097" actId="14100"/>
          <ac:cxnSpMkLst>
            <pc:docMk/>
            <pc:sldMk cId="1096788297" sldId="295"/>
            <ac:cxnSpMk id="20" creationId="{C657E13C-83D8-48B9-9D50-AFE5C90F4861}"/>
          </ac:cxnSpMkLst>
        </pc:cxnChg>
      </pc:sldChg>
      <pc:sldChg chg="modSp add modTransition">
        <pc:chgData name="Maesaka Hirokazu" userId="2fb662230637332f" providerId="LiveId" clId="{8619E31C-64AD-45C7-BF6C-4E1794D27E83}" dt="2019-05-30T13:55:32.818" v="4894"/>
        <pc:sldMkLst>
          <pc:docMk/>
          <pc:sldMk cId="2467696365" sldId="298"/>
        </pc:sldMkLst>
        <pc:spChg chg="mod">
          <ac:chgData name="Maesaka Hirokazu" userId="2fb662230637332f" providerId="LiveId" clId="{8619E31C-64AD-45C7-BF6C-4E1794D27E83}" dt="2019-05-29T08:56:52.348" v="752" actId="27636"/>
          <ac:spMkLst>
            <pc:docMk/>
            <pc:sldMk cId="2467696365" sldId="298"/>
            <ac:spMk id="2" creationId="{3DA5409B-F651-4DD1-B8A8-41ACB9A06B54}"/>
          </ac:spMkLst>
        </pc:spChg>
      </pc:sldChg>
      <pc:sldChg chg="modSp add ord modTransition">
        <pc:chgData name="Maesaka Hirokazu" userId="2fb662230637332f" providerId="LiveId" clId="{8619E31C-64AD-45C7-BF6C-4E1794D27E83}" dt="2019-05-30T13:55:32.818" v="4894"/>
        <pc:sldMkLst>
          <pc:docMk/>
          <pc:sldMk cId="269138158" sldId="315"/>
        </pc:sldMkLst>
        <pc:spChg chg="mod">
          <ac:chgData name="Maesaka Hirokazu" userId="2fb662230637332f" providerId="LiveId" clId="{8619E31C-64AD-45C7-BF6C-4E1794D27E83}" dt="2019-05-30T13:04:36.775" v="2739" actId="14100"/>
          <ac:spMkLst>
            <pc:docMk/>
            <pc:sldMk cId="269138158" sldId="315"/>
            <ac:spMk id="2" creationId="{00000000-0000-0000-0000-000000000000}"/>
          </ac:spMkLst>
        </pc:spChg>
        <pc:spChg chg="mod">
          <ac:chgData name="Maesaka Hirokazu" userId="2fb662230637332f" providerId="LiveId" clId="{8619E31C-64AD-45C7-BF6C-4E1794D27E83}" dt="2019-05-30T13:04:48.785" v="2745" actId="20577"/>
          <ac:spMkLst>
            <pc:docMk/>
            <pc:sldMk cId="269138158" sldId="315"/>
            <ac:spMk id="3" creationId="{00000000-0000-0000-0000-000000000000}"/>
          </ac:spMkLst>
        </pc:spChg>
      </pc:sldChg>
      <pc:sldChg chg="modSp add modTransition">
        <pc:chgData name="Maesaka Hirokazu" userId="2fb662230637332f" providerId="LiveId" clId="{8619E31C-64AD-45C7-BF6C-4E1794D27E83}" dt="2019-05-30T13:55:32.818" v="4894"/>
        <pc:sldMkLst>
          <pc:docMk/>
          <pc:sldMk cId="2003554824" sldId="316"/>
        </pc:sldMkLst>
        <pc:spChg chg="mod">
          <ac:chgData name="Maesaka Hirokazu" userId="2fb662230637332f" providerId="LiveId" clId="{8619E31C-64AD-45C7-BF6C-4E1794D27E83}" dt="2019-05-30T13:14:13.666" v="3298" actId="20577"/>
          <ac:spMkLst>
            <pc:docMk/>
            <pc:sldMk cId="2003554824" sldId="316"/>
            <ac:spMk id="2" creationId="{00000000-0000-0000-0000-000000000000}"/>
          </ac:spMkLst>
        </pc:spChg>
        <pc:spChg chg="mod">
          <ac:chgData name="Maesaka Hirokazu" userId="2fb662230637332f" providerId="LiveId" clId="{8619E31C-64AD-45C7-BF6C-4E1794D27E83}" dt="2019-05-30T13:04:58.244" v="2748" actId="20577"/>
          <ac:spMkLst>
            <pc:docMk/>
            <pc:sldMk cId="2003554824" sldId="316"/>
            <ac:spMk id="3" creationId="{00000000-0000-0000-0000-000000000000}"/>
          </ac:spMkLst>
        </pc:spChg>
      </pc:sldChg>
      <pc:sldChg chg="modSp add modTransition">
        <pc:chgData name="Maesaka Hirokazu" userId="2fb662230637332f" providerId="LiveId" clId="{8619E31C-64AD-45C7-BF6C-4E1794D27E83}" dt="2019-05-30T13:55:32.818" v="4894"/>
        <pc:sldMkLst>
          <pc:docMk/>
          <pc:sldMk cId="4120548316" sldId="317"/>
        </pc:sldMkLst>
        <pc:spChg chg="mod">
          <ac:chgData name="Maesaka Hirokazu" userId="2fb662230637332f" providerId="LiveId" clId="{8619E31C-64AD-45C7-BF6C-4E1794D27E83}" dt="2019-05-30T13:16:01.513" v="3334" actId="20577"/>
          <ac:spMkLst>
            <pc:docMk/>
            <pc:sldMk cId="4120548316" sldId="317"/>
            <ac:spMk id="3" creationId="{00000000-0000-0000-0000-000000000000}"/>
          </ac:spMkLst>
        </pc:spChg>
      </pc:sldChg>
      <pc:sldChg chg="modSp add modTransition">
        <pc:chgData name="Maesaka Hirokazu" userId="2fb662230637332f" providerId="LiveId" clId="{8619E31C-64AD-45C7-BF6C-4E1794D27E83}" dt="2019-05-30T13:55:32.818" v="4894"/>
        <pc:sldMkLst>
          <pc:docMk/>
          <pc:sldMk cId="3871651309" sldId="321"/>
        </pc:sldMkLst>
        <pc:spChg chg="mod">
          <ac:chgData name="Maesaka Hirokazu" userId="2fb662230637332f" providerId="LiveId" clId="{8619E31C-64AD-45C7-BF6C-4E1794D27E83}" dt="2019-05-30T13:14:10.481" v="3296" actId="20577"/>
          <ac:spMkLst>
            <pc:docMk/>
            <pc:sldMk cId="3871651309" sldId="321"/>
            <ac:spMk id="2" creationId="{00000000-0000-0000-0000-000000000000}"/>
          </ac:spMkLst>
        </pc:spChg>
      </pc:sldChg>
      <pc:sldChg chg="modSp add modTransition modAnim">
        <pc:chgData name="Maesaka Hirokazu" userId="2fb662230637332f" providerId="LiveId" clId="{8619E31C-64AD-45C7-BF6C-4E1794D27E83}" dt="2019-05-30T13:55:32.818" v="4894"/>
        <pc:sldMkLst>
          <pc:docMk/>
          <pc:sldMk cId="2769618590" sldId="322"/>
        </pc:sldMkLst>
        <pc:spChg chg="mod">
          <ac:chgData name="Maesaka Hirokazu" userId="2fb662230637332f" providerId="LiveId" clId="{8619E31C-64AD-45C7-BF6C-4E1794D27E83}" dt="2019-05-30T13:05:21.073" v="2769" actId="20577"/>
          <ac:spMkLst>
            <pc:docMk/>
            <pc:sldMk cId="2769618590" sldId="322"/>
            <ac:spMk id="2" creationId="{00000000-0000-0000-0000-000000000000}"/>
          </ac:spMkLst>
        </pc:spChg>
        <pc:spChg chg="mod">
          <ac:chgData name="Maesaka Hirokazu" userId="2fb662230637332f" providerId="LiveId" clId="{8619E31C-64AD-45C7-BF6C-4E1794D27E83}" dt="2019-05-30T13:05:56.352" v="2792" actId="20577"/>
          <ac:spMkLst>
            <pc:docMk/>
            <pc:sldMk cId="2769618590" sldId="322"/>
            <ac:spMk id="3" creationId="{00000000-0000-0000-0000-000000000000}"/>
          </ac:spMkLst>
        </pc:spChg>
      </pc:sldChg>
      <pc:sldChg chg="modSp add modTransition">
        <pc:chgData name="Maesaka Hirokazu" userId="2fb662230637332f" providerId="LiveId" clId="{8619E31C-64AD-45C7-BF6C-4E1794D27E83}" dt="2019-05-30T13:55:32.818" v="4894"/>
        <pc:sldMkLst>
          <pc:docMk/>
          <pc:sldMk cId="2134600222" sldId="324"/>
        </pc:sldMkLst>
        <pc:spChg chg="mod">
          <ac:chgData name="Maesaka Hirokazu" userId="2fb662230637332f" providerId="LiveId" clId="{8619E31C-64AD-45C7-BF6C-4E1794D27E83}" dt="2019-05-30T13:14:02.457" v="3290" actId="20577"/>
          <ac:spMkLst>
            <pc:docMk/>
            <pc:sldMk cId="2134600222" sldId="324"/>
            <ac:spMk id="2" creationId="{00000000-0000-0000-0000-000000000000}"/>
          </ac:spMkLst>
        </pc:spChg>
      </pc:sldChg>
      <pc:sldChg chg="modSp add modTransition modAnim">
        <pc:chgData name="Maesaka Hirokazu" userId="2fb662230637332f" providerId="LiveId" clId="{8619E31C-64AD-45C7-BF6C-4E1794D27E83}" dt="2019-05-30T13:55:32.818" v="4894"/>
        <pc:sldMkLst>
          <pc:docMk/>
          <pc:sldMk cId="4108826417" sldId="325"/>
        </pc:sldMkLst>
        <pc:spChg chg="mod">
          <ac:chgData name="Maesaka Hirokazu" userId="2fb662230637332f" providerId="LiveId" clId="{8619E31C-64AD-45C7-BF6C-4E1794D27E83}" dt="2019-05-30T13:13:57.176" v="3288" actId="20577"/>
          <ac:spMkLst>
            <pc:docMk/>
            <pc:sldMk cId="4108826417" sldId="325"/>
            <ac:spMk id="2" creationId="{00000000-0000-0000-0000-000000000000}"/>
          </ac:spMkLst>
        </pc:spChg>
        <pc:spChg chg="mod">
          <ac:chgData name="Maesaka Hirokazu" userId="2fb662230637332f" providerId="LiveId" clId="{8619E31C-64AD-45C7-BF6C-4E1794D27E83}" dt="2019-05-30T13:06:21.027" v="2796" actId="1035"/>
          <ac:spMkLst>
            <pc:docMk/>
            <pc:sldMk cId="4108826417" sldId="325"/>
            <ac:spMk id="3" creationId="{00000000-0000-0000-0000-000000000000}"/>
          </ac:spMkLst>
        </pc:spChg>
      </pc:sldChg>
      <pc:sldChg chg="modSp add modTransition modAnim">
        <pc:chgData name="Maesaka Hirokazu" userId="2fb662230637332f" providerId="LiveId" clId="{8619E31C-64AD-45C7-BF6C-4E1794D27E83}" dt="2019-05-30T13:55:32.818" v="4894"/>
        <pc:sldMkLst>
          <pc:docMk/>
          <pc:sldMk cId="645509375" sldId="326"/>
        </pc:sldMkLst>
        <pc:spChg chg="mod">
          <ac:chgData name="Maesaka Hirokazu" userId="2fb662230637332f" providerId="LiveId" clId="{8619E31C-64AD-45C7-BF6C-4E1794D27E83}" dt="2019-05-30T13:46:19.561" v="4836" actId="207"/>
          <ac:spMkLst>
            <pc:docMk/>
            <pc:sldMk cId="645509375" sldId="326"/>
            <ac:spMk id="3" creationId="{00000000-0000-0000-0000-000000000000}"/>
          </ac:spMkLst>
        </pc:spChg>
      </pc:sldChg>
      <pc:sldChg chg="modSp add modTransition">
        <pc:chgData name="Maesaka Hirokazu" userId="2fb662230637332f" providerId="LiveId" clId="{8619E31C-64AD-45C7-BF6C-4E1794D27E83}" dt="2019-05-30T13:55:32.818" v="4894"/>
        <pc:sldMkLst>
          <pc:docMk/>
          <pc:sldMk cId="751474681" sldId="360"/>
        </pc:sldMkLst>
        <pc:spChg chg="mod">
          <ac:chgData name="Maesaka Hirokazu" userId="2fb662230637332f" providerId="LiveId" clId="{8619E31C-64AD-45C7-BF6C-4E1794D27E83}" dt="2019-05-30T13:50:47.748" v="4890" actId="6549"/>
          <ac:spMkLst>
            <pc:docMk/>
            <pc:sldMk cId="751474681" sldId="360"/>
            <ac:spMk id="8" creationId="{00000000-0000-0000-0000-000000000000}"/>
          </ac:spMkLst>
        </pc:spChg>
      </pc:sldChg>
      <pc:sldMasterChg chg="modSp modSldLayout">
        <pc:chgData name="Maesaka Hirokazu" userId="2fb662230637332f" providerId="LiveId" clId="{8619E31C-64AD-45C7-BF6C-4E1794D27E83}" dt="2019-05-29T08:50:01.311" v="228" actId="478"/>
        <pc:sldMasterMkLst>
          <pc:docMk/>
          <pc:sldMasterMk cId="0" sldId="2147483648"/>
        </pc:sldMasterMkLst>
        <pc:spChg chg="mod">
          <ac:chgData name="Maesaka Hirokazu" userId="2fb662230637332f" providerId="LiveId" clId="{8619E31C-64AD-45C7-BF6C-4E1794D27E83}" dt="2019-05-29T08:47:11.474" v="213" actId="123"/>
          <ac:spMkLst>
            <pc:docMk/>
            <pc:sldMasterMk cId="0" sldId="2147483648"/>
            <ac:spMk id="2" creationId="{00000000-0000-0000-0000-000000000000}"/>
          </ac:spMkLst>
        </pc:spChg>
        <pc:spChg chg="mod">
          <ac:chgData name="Maesaka Hirokazu" userId="2fb662230637332f" providerId="LiveId" clId="{8619E31C-64AD-45C7-BF6C-4E1794D27E83}" dt="2019-05-29T08:47:01.054" v="211" actId="14100"/>
          <ac:spMkLst>
            <pc:docMk/>
            <pc:sldMasterMk cId="0" sldId="2147483648"/>
            <ac:spMk id="3" creationId="{00000000-0000-0000-0000-000000000000}"/>
          </ac:spMkLst>
        </pc:spChg>
        <pc:spChg chg="mod">
          <ac:chgData name="Maesaka Hirokazu" userId="2fb662230637332f" providerId="LiveId" clId="{8619E31C-64AD-45C7-BF6C-4E1794D27E83}" dt="2019-05-29T08:46:04.910" v="207" actId="14100"/>
          <ac:spMkLst>
            <pc:docMk/>
            <pc:sldMasterMk cId="0" sldId="2147483648"/>
            <ac:spMk id="5" creationId="{00000000-0000-0000-0000-000000000000}"/>
          </ac:spMkLst>
        </pc:spChg>
        <pc:sldLayoutChg chg="delSp modSp">
          <pc:chgData name="Maesaka Hirokazu" userId="2fb662230637332f" providerId="LiveId" clId="{8619E31C-64AD-45C7-BF6C-4E1794D27E83}" dt="2019-05-29T08:46:01.575" v="206" actId="14100"/>
          <pc:sldLayoutMkLst>
            <pc:docMk/>
            <pc:sldMasterMk cId="0" sldId="2147483648"/>
            <pc:sldLayoutMk cId="0" sldId="2147483649"/>
          </pc:sldLayoutMkLst>
          <pc:spChg chg="mod">
            <ac:chgData name="Maesaka Hirokazu" userId="2fb662230637332f" providerId="LiveId" clId="{8619E31C-64AD-45C7-BF6C-4E1794D27E83}" dt="2019-05-29T08:46:01.575" v="206" actId="14100"/>
            <ac:spMkLst>
              <pc:docMk/>
              <pc:sldMasterMk cId="0" sldId="2147483648"/>
              <pc:sldLayoutMk cId="0" sldId="2147483649"/>
              <ac:spMk id="5" creationId="{00000000-0000-0000-0000-000000000000}"/>
            </ac:spMkLst>
          </pc:spChg>
          <pc:spChg chg="del">
            <ac:chgData name="Maesaka Hirokazu" userId="2fb662230637332f" providerId="LiveId" clId="{8619E31C-64AD-45C7-BF6C-4E1794D27E83}" dt="2019-05-29T08:45:58.366" v="205" actId="478"/>
            <ac:spMkLst>
              <pc:docMk/>
              <pc:sldMasterMk cId="0" sldId="2147483648"/>
              <pc:sldLayoutMk cId="0" sldId="2147483649"/>
              <ac:spMk id="10" creationId="{00000000-0000-0000-0000-000000000000}"/>
            </ac:spMkLst>
          </pc:spChg>
          <pc:spChg chg="del">
            <ac:chgData name="Maesaka Hirokazu" userId="2fb662230637332f" providerId="LiveId" clId="{8619E31C-64AD-45C7-BF6C-4E1794D27E83}" dt="2019-05-29T08:45:55.898" v="204" actId="478"/>
            <ac:spMkLst>
              <pc:docMk/>
              <pc:sldMasterMk cId="0" sldId="2147483648"/>
              <pc:sldLayoutMk cId="0" sldId="2147483649"/>
              <ac:spMk id="11" creationId="{00000000-0000-0000-0000-000000000000}"/>
            </ac:spMkLst>
          </pc:spChg>
        </pc:sldLayoutChg>
        <pc:sldLayoutChg chg="delSp">
          <pc:chgData name="Maesaka Hirokazu" userId="2fb662230637332f" providerId="LiveId" clId="{8619E31C-64AD-45C7-BF6C-4E1794D27E83}" dt="2019-05-29T08:49:05.408" v="217" actId="478"/>
          <pc:sldLayoutMkLst>
            <pc:docMk/>
            <pc:sldMasterMk cId="0" sldId="2147483648"/>
            <pc:sldLayoutMk cId="0" sldId="2147483650"/>
          </pc:sldLayoutMkLst>
          <pc:spChg chg="del">
            <ac:chgData name="Maesaka Hirokazu" userId="2fb662230637332f" providerId="LiveId" clId="{8619E31C-64AD-45C7-BF6C-4E1794D27E83}" dt="2019-05-29T08:49:05.408" v="217" actId="478"/>
            <ac:spMkLst>
              <pc:docMk/>
              <pc:sldMasterMk cId="0" sldId="2147483648"/>
              <pc:sldLayoutMk cId="0" sldId="2147483650"/>
              <ac:spMk id="9" creationId="{00000000-0000-0000-0000-000000000000}"/>
            </ac:spMkLst>
          </pc:spChg>
          <pc:spChg chg="del">
            <ac:chgData name="Maesaka Hirokazu" userId="2fb662230637332f" providerId="LiveId" clId="{8619E31C-64AD-45C7-BF6C-4E1794D27E83}" dt="2019-05-29T08:49:05.408" v="217" actId="478"/>
            <ac:spMkLst>
              <pc:docMk/>
              <pc:sldMasterMk cId="0" sldId="2147483648"/>
              <pc:sldLayoutMk cId="0" sldId="2147483650"/>
              <ac:spMk id="10" creationId="{00000000-0000-0000-0000-000000000000}"/>
            </ac:spMkLst>
          </pc:spChg>
          <pc:picChg chg="del">
            <ac:chgData name="Maesaka Hirokazu" userId="2fb662230637332f" providerId="LiveId" clId="{8619E31C-64AD-45C7-BF6C-4E1794D27E83}" dt="2019-05-29T08:49:05.408" v="217" actId="478"/>
            <ac:picMkLst>
              <pc:docMk/>
              <pc:sldMasterMk cId="0" sldId="2147483648"/>
              <pc:sldLayoutMk cId="0" sldId="2147483650"/>
              <ac:picMk id="7" creationId="{00000000-0000-0000-0000-000000000000}"/>
            </ac:picMkLst>
          </pc:picChg>
          <pc:picChg chg="del">
            <ac:chgData name="Maesaka Hirokazu" userId="2fb662230637332f" providerId="LiveId" clId="{8619E31C-64AD-45C7-BF6C-4E1794D27E83}" dt="2019-05-29T08:49:05.408" v="217" actId="478"/>
            <ac:picMkLst>
              <pc:docMk/>
              <pc:sldMasterMk cId="0" sldId="2147483648"/>
              <pc:sldLayoutMk cId="0" sldId="2147483650"/>
              <ac:picMk id="8" creationId="{00000000-0000-0000-0000-000000000000}"/>
            </ac:picMkLst>
          </pc:picChg>
        </pc:sldLayoutChg>
        <pc:sldLayoutChg chg="delSp">
          <pc:chgData name="Maesaka Hirokazu" userId="2fb662230637332f" providerId="LiveId" clId="{8619E31C-64AD-45C7-BF6C-4E1794D27E83}" dt="2019-05-29T08:49:13.977" v="218" actId="478"/>
          <pc:sldLayoutMkLst>
            <pc:docMk/>
            <pc:sldMasterMk cId="0" sldId="2147483648"/>
            <pc:sldLayoutMk cId="0" sldId="2147483651"/>
          </pc:sldLayoutMkLst>
          <pc:spChg chg="del">
            <ac:chgData name="Maesaka Hirokazu" userId="2fb662230637332f" providerId="LiveId" clId="{8619E31C-64AD-45C7-BF6C-4E1794D27E83}" dt="2019-05-29T08:49:13.977" v="218" actId="478"/>
            <ac:spMkLst>
              <pc:docMk/>
              <pc:sldMasterMk cId="0" sldId="2147483648"/>
              <pc:sldLayoutMk cId="0" sldId="2147483651"/>
              <ac:spMk id="9" creationId="{00000000-0000-0000-0000-000000000000}"/>
            </ac:spMkLst>
          </pc:spChg>
          <pc:spChg chg="del">
            <ac:chgData name="Maesaka Hirokazu" userId="2fb662230637332f" providerId="LiveId" clId="{8619E31C-64AD-45C7-BF6C-4E1794D27E83}" dt="2019-05-29T08:49:13.977" v="218" actId="478"/>
            <ac:spMkLst>
              <pc:docMk/>
              <pc:sldMasterMk cId="0" sldId="2147483648"/>
              <pc:sldLayoutMk cId="0" sldId="2147483651"/>
              <ac:spMk id="10" creationId="{00000000-0000-0000-0000-000000000000}"/>
            </ac:spMkLst>
          </pc:spChg>
          <pc:picChg chg="del">
            <ac:chgData name="Maesaka Hirokazu" userId="2fb662230637332f" providerId="LiveId" clId="{8619E31C-64AD-45C7-BF6C-4E1794D27E83}" dt="2019-05-29T08:49:13.977" v="218" actId="478"/>
            <ac:picMkLst>
              <pc:docMk/>
              <pc:sldMasterMk cId="0" sldId="2147483648"/>
              <pc:sldLayoutMk cId="0" sldId="2147483651"/>
              <ac:picMk id="11" creationId="{00000000-0000-0000-0000-000000000000}"/>
            </ac:picMkLst>
          </pc:picChg>
          <pc:picChg chg="del">
            <ac:chgData name="Maesaka Hirokazu" userId="2fb662230637332f" providerId="LiveId" clId="{8619E31C-64AD-45C7-BF6C-4E1794D27E83}" dt="2019-05-29T08:49:13.977" v="218" actId="478"/>
            <ac:picMkLst>
              <pc:docMk/>
              <pc:sldMasterMk cId="0" sldId="2147483648"/>
              <pc:sldLayoutMk cId="0" sldId="2147483651"/>
              <ac:picMk id="12" creationId="{00000000-0000-0000-0000-000000000000}"/>
            </ac:picMkLst>
          </pc:picChg>
        </pc:sldLayoutChg>
        <pc:sldLayoutChg chg="delSp">
          <pc:chgData name="Maesaka Hirokazu" userId="2fb662230637332f" providerId="LiveId" clId="{8619E31C-64AD-45C7-BF6C-4E1794D27E83}" dt="2019-05-29T08:48:59.182" v="216" actId="478"/>
          <pc:sldLayoutMkLst>
            <pc:docMk/>
            <pc:sldMasterMk cId="0" sldId="2147483648"/>
            <pc:sldLayoutMk cId="0" sldId="2147483652"/>
          </pc:sldLayoutMkLst>
          <pc:spChg chg="del">
            <ac:chgData name="Maesaka Hirokazu" userId="2fb662230637332f" providerId="LiveId" clId="{8619E31C-64AD-45C7-BF6C-4E1794D27E83}" dt="2019-05-29T08:48:57.240" v="215" actId="478"/>
            <ac:spMkLst>
              <pc:docMk/>
              <pc:sldMasterMk cId="0" sldId="2147483648"/>
              <pc:sldLayoutMk cId="0" sldId="2147483652"/>
              <ac:spMk id="10" creationId="{00000000-0000-0000-0000-000000000000}"/>
            </ac:spMkLst>
          </pc:spChg>
          <pc:spChg chg="del">
            <ac:chgData name="Maesaka Hirokazu" userId="2fb662230637332f" providerId="LiveId" clId="{8619E31C-64AD-45C7-BF6C-4E1794D27E83}" dt="2019-05-29T08:48:57.240" v="215" actId="478"/>
            <ac:spMkLst>
              <pc:docMk/>
              <pc:sldMasterMk cId="0" sldId="2147483648"/>
              <pc:sldLayoutMk cId="0" sldId="2147483652"/>
              <ac:spMk id="11" creationId="{00000000-0000-0000-0000-000000000000}"/>
            </ac:spMkLst>
          </pc:spChg>
          <pc:picChg chg="del">
            <ac:chgData name="Maesaka Hirokazu" userId="2fb662230637332f" providerId="LiveId" clId="{8619E31C-64AD-45C7-BF6C-4E1794D27E83}" dt="2019-05-29T08:48:59.182" v="216" actId="478"/>
            <ac:picMkLst>
              <pc:docMk/>
              <pc:sldMasterMk cId="0" sldId="2147483648"/>
              <pc:sldLayoutMk cId="0" sldId="2147483652"/>
              <ac:picMk id="12" creationId="{00000000-0000-0000-0000-000000000000}"/>
            </ac:picMkLst>
          </pc:picChg>
          <pc:picChg chg="del">
            <ac:chgData name="Maesaka Hirokazu" userId="2fb662230637332f" providerId="LiveId" clId="{8619E31C-64AD-45C7-BF6C-4E1794D27E83}" dt="2019-05-29T08:48:57.240" v="215" actId="478"/>
            <ac:picMkLst>
              <pc:docMk/>
              <pc:sldMasterMk cId="0" sldId="2147483648"/>
              <pc:sldLayoutMk cId="0" sldId="2147483652"/>
              <ac:picMk id="13" creationId="{00000000-0000-0000-0000-000000000000}"/>
            </ac:picMkLst>
          </pc:picChg>
        </pc:sldLayoutChg>
        <pc:sldLayoutChg chg="delSp">
          <pc:chgData name="Maesaka Hirokazu" userId="2fb662230637332f" providerId="LiveId" clId="{8619E31C-64AD-45C7-BF6C-4E1794D27E83}" dt="2019-05-29T08:49:31.551" v="222" actId="478"/>
          <pc:sldLayoutMkLst>
            <pc:docMk/>
            <pc:sldMasterMk cId="0" sldId="2147483648"/>
            <pc:sldLayoutMk cId="0" sldId="2147483653"/>
          </pc:sldLayoutMkLst>
          <pc:spChg chg="del">
            <ac:chgData name="Maesaka Hirokazu" userId="2fb662230637332f" providerId="LiveId" clId="{8619E31C-64AD-45C7-BF6C-4E1794D27E83}" dt="2019-05-29T08:49:28.943" v="221" actId="478"/>
            <ac:spMkLst>
              <pc:docMk/>
              <pc:sldMasterMk cId="0" sldId="2147483648"/>
              <pc:sldLayoutMk cId="0" sldId="2147483653"/>
              <ac:spMk id="12" creationId="{00000000-0000-0000-0000-000000000000}"/>
            </ac:spMkLst>
          </pc:spChg>
          <pc:spChg chg="del">
            <ac:chgData name="Maesaka Hirokazu" userId="2fb662230637332f" providerId="LiveId" clId="{8619E31C-64AD-45C7-BF6C-4E1794D27E83}" dt="2019-05-29T08:49:31.551" v="222" actId="478"/>
            <ac:spMkLst>
              <pc:docMk/>
              <pc:sldMasterMk cId="0" sldId="2147483648"/>
              <pc:sldLayoutMk cId="0" sldId="2147483653"/>
              <ac:spMk id="13" creationId="{00000000-0000-0000-0000-000000000000}"/>
            </ac:spMkLst>
          </pc:spChg>
          <pc:picChg chg="del">
            <ac:chgData name="Maesaka Hirokazu" userId="2fb662230637332f" providerId="LiveId" clId="{8619E31C-64AD-45C7-BF6C-4E1794D27E83}" dt="2019-05-29T08:49:31.551" v="222" actId="478"/>
            <ac:picMkLst>
              <pc:docMk/>
              <pc:sldMasterMk cId="0" sldId="2147483648"/>
              <pc:sldLayoutMk cId="0" sldId="2147483653"/>
              <ac:picMk id="14" creationId="{00000000-0000-0000-0000-000000000000}"/>
            </ac:picMkLst>
          </pc:picChg>
          <pc:picChg chg="del">
            <ac:chgData name="Maesaka Hirokazu" userId="2fb662230637332f" providerId="LiveId" clId="{8619E31C-64AD-45C7-BF6C-4E1794D27E83}" dt="2019-05-29T08:49:28.943" v="221" actId="478"/>
            <ac:picMkLst>
              <pc:docMk/>
              <pc:sldMasterMk cId="0" sldId="2147483648"/>
              <pc:sldLayoutMk cId="0" sldId="2147483653"/>
              <ac:picMk id="15" creationId="{00000000-0000-0000-0000-000000000000}"/>
            </ac:picMkLst>
          </pc:picChg>
        </pc:sldLayoutChg>
        <pc:sldLayoutChg chg="delSp">
          <pc:chgData name="Maesaka Hirokazu" userId="2fb662230637332f" providerId="LiveId" clId="{8619E31C-64AD-45C7-BF6C-4E1794D27E83}" dt="2019-05-29T08:49:25.814" v="220" actId="478"/>
          <pc:sldLayoutMkLst>
            <pc:docMk/>
            <pc:sldMasterMk cId="0" sldId="2147483648"/>
            <pc:sldLayoutMk cId="0" sldId="2147483654"/>
          </pc:sldLayoutMkLst>
          <pc:spChg chg="del">
            <ac:chgData name="Maesaka Hirokazu" userId="2fb662230637332f" providerId="LiveId" clId="{8619E31C-64AD-45C7-BF6C-4E1794D27E83}" dt="2019-05-29T08:49:23.762" v="219" actId="478"/>
            <ac:spMkLst>
              <pc:docMk/>
              <pc:sldMasterMk cId="0" sldId="2147483648"/>
              <pc:sldLayoutMk cId="0" sldId="2147483654"/>
              <ac:spMk id="8" creationId="{00000000-0000-0000-0000-000000000000}"/>
            </ac:spMkLst>
          </pc:spChg>
          <pc:spChg chg="del">
            <ac:chgData name="Maesaka Hirokazu" userId="2fb662230637332f" providerId="LiveId" clId="{8619E31C-64AD-45C7-BF6C-4E1794D27E83}" dt="2019-05-29T08:49:25.814" v="220" actId="478"/>
            <ac:spMkLst>
              <pc:docMk/>
              <pc:sldMasterMk cId="0" sldId="2147483648"/>
              <pc:sldLayoutMk cId="0" sldId="2147483654"/>
              <ac:spMk id="9" creationId="{00000000-0000-0000-0000-000000000000}"/>
            </ac:spMkLst>
          </pc:spChg>
          <pc:picChg chg="del">
            <ac:chgData name="Maesaka Hirokazu" userId="2fb662230637332f" providerId="LiveId" clId="{8619E31C-64AD-45C7-BF6C-4E1794D27E83}" dt="2019-05-29T08:49:23.762" v="219" actId="478"/>
            <ac:picMkLst>
              <pc:docMk/>
              <pc:sldMasterMk cId="0" sldId="2147483648"/>
              <pc:sldLayoutMk cId="0" sldId="2147483654"/>
              <ac:picMk id="10" creationId="{00000000-0000-0000-0000-000000000000}"/>
            </ac:picMkLst>
          </pc:picChg>
          <pc:picChg chg="del">
            <ac:chgData name="Maesaka Hirokazu" userId="2fb662230637332f" providerId="LiveId" clId="{8619E31C-64AD-45C7-BF6C-4E1794D27E83}" dt="2019-05-29T08:49:23.762" v="219" actId="478"/>
            <ac:picMkLst>
              <pc:docMk/>
              <pc:sldMasterMk cId="0" sldId="2147483648"/>
              <pc:sldLayoutMk cId="0" sldId="2147483654"/>
              <ac:picMk id="11" creationId="{00000000-0000-0000-0000-000000000000}"/>
            </ac:picMkLst>
          </pc:picChg>
        </pc:sldLayoutChg>
        <pc:sldLayoutChg chg="delSp">
          <pc:chgData name="Maesaka Hirokazu" userId="2fb662230637332f" providerId="LiveId" clId="{8619E31C-64AD-45C7-BF6C-4E1794D27E83}" dt="2019-05-29T08:49:37.647" v="223" actId="478"/>
          <pc:sldLayoutMkLst>
            <pc:docMk/>
            <pc:sldMasterMk cId="0" sldId="2147483648"/>
            <pc:sldLayoutMk cId="0" sldId="2147483655"/>
          </pc:sldLayoutMkLst>
          <pc:spChg chg="del">
            <ac:chgData name="Maesaka Hirokazu" userId="2fb662230637332f" providerId="LiveId" clId="{8619E31C-64AD-45C7-BF6C-4E1794D27E83}" dt="2019-05-29T08:49:37.647" v="223" actId="478"/>
            <ac:spMkLst>
              <pc:docMk/>
              <pc:sldMasterMk cId="0" sldId="2147483648"/>
              <pc:sldLayoutMk cId="0" sldId="2147483655"/>
              <ac:spMk id="8" creationId="{00000000-0000-0000-0000-000000000000}"/>
            </ac:spMkLst>
          </pc:spChg>
          <pc:picChg chg="del">
            <ac:chgData name="Maesaka Hirokazu" userId="2fb662230637332f" providerId="LiveId" clId="{8619E31C-64AD-45C7-BF6C-4E1794D27E83}" dt="2019-05-29T08:49:37.647" v="223" actId="478"/>
            <ac:picMkLst>
              <pc:docMk/>
              <pc:sldMasterMk cId="0" sldId="2147483648"/>
              <pc:sldLayoutMk cId="0" sldId="2147483655"/>
              <ac:picMk id="11" creationId="{00000000-0000-0000-0000-000000000000}"/>
            </ac:picMkLst>
          </pc:picChg>
          <pc:picChg chg="del">
            <ac:chgData name="Maesaka Hirokazu" userId="2fb662230637332f" providerId="LiveId" clId="{8619E31C-64AD-45C7-BF6C-4E1794D27E83}" dt="2019-05-29T08:49:37.647" v="223" actId="478"/>
            <ac:picMkLst>
              <pc:docMk/>
              <pc:sldMasterMk cId="0" sldId="2147483648"/>
              <pc:sldLayoutMk cId="0" sldId="2147483655"/>
              <ac:picMk id="12" creationId="{00000000-0000-0000-0000-000000000000}"/>
            </ac:picMkLst>
          </pc:picChg>
        </pc:sldLayoutChg>
        <pc:sldLayoutChg chg="delSp">
          <pc:chgData name="Maesaka Hirokazu" userId="2fb662230637332f" providerId="LiveId" clId="{8619E31C-64AD-45C7-BF6C-4E1794D27E83}" dt="2019-05-29T08:49:42.216" v="224" actId="478"/>
          <pc:sldLayoutMkLst>
            <pc:docMk/>
            <pc:sldMasterMk cId="0" sldId="2147483648"/>
            <pc:sldLayoutMk cId="0" sldId="2147483656"/>
          </pc:sldLayoutMkLst>
          <pc:spChg chg="del">
            <ac:chgData name="Maesaka Hirokazu" userId="2fb662230637332f" providerId="LiveId" clId="{8619E31C-64AD-45C7-BF6C-4E1794D27E83}" dt="2019-05-29T08:49:42.216" v="224" actId="478"/>
            <ac:spMkLst>
              <pc:docMk/>
              <pc:sldMasterMk cId="0" sldId="2147483648"/>
              <pc:sldLayoutMk cId="0" sldId="2147483656"/>
              <ac:spMk id="11" creationId="{00000000-0000-0000-0000-000000000000}"/>
            </ac:spMkLst>
          </pc:spChg>
          <pc:picChg chg="del">
            <ac:chgData name="Maesaka Hirokazu" userId="2fb662230637332f" providerId="LiveId" clId="{8619E31C-64AD-45C7-BF6C-4E1794D27E83}" dt="2019-05-29T08:49:42.216" v="224" actId="478"/>
            <ac:picMkLst>
              <pc:docMk/>
              <pc:sldMasterMk cId="0" sldId="2147483648"/>
              <pc:sldLayoutMk cId="0" sldId="2147483656"/>
              <ac:picMk id="12" creationId="{00000000-0000-0000-0000-000000000000}"/>
            </ac:picMkLst>
          </pc:picChg>
          <pc:picChg chg="del">
            <ac:chgData name="Maesaka Hirokazu" userId="2fb662230637332f" providerId="LiveId" clId="{8619E31C-64AD-45C7-BF6C-4E1794D27E83}" dt="2019-05-29T08:49:42.216" v="224" actId="478"/>
            <ac:picMkLst>
              <pc:docMk/>
              <pc:sldMasterMk cId="0" sldId="2147483648"/>
              <pc:sldLayoutMk cId="0" sldId="2147483656"/>
              <ac:picMk id="13" creationId="{00000000-0000-0000-0000-000000000000}"/>
            </ac:picMkLst>
          </pc:picChg>
        </pc:sldLayoutChg>
        <pc:sldLayoutChg chg="delSp">
          <pc:chgData name="Maesaka Hirokazu" userId="2fb662230637332f" providerId="LiveId" clId="{8619E31C-64AD-45C7-BF6C-4E1794D27E83}" dt="2019-05-29T08:49:47.999" v="225" actId="478"/>
          <pc:sldLayoutMkLst>
            <pc:docMk/>
            <pc:sldMasterMk cId="0" sldId="2147483648"/>
            <pc:sldLayoutMk cId="0" sldId="2147483657"/>
          </pc:sldLayoutMkLst>
          <pc:spChg chg="del">
            <ac:chgData name="Maesaka Hirokazu" userId="2fb662230637332f" providerId="LiveId" clId="{8619E31C-64AD-45C7-BF6C-4E1794D27E83}" dt="2019-05-29T08:49:47.999" v="225" actId="478"/>
            <ac:spMkLst>
              <pc:docMk/>
              <pc:sldMasterMk cId="0" sldId="2147483648"/>
              <pc:sldLayoutMk cId="0" sldId="2147483657"/>
              <ac:spMk id="11" creationId="{00000000-0000-0000-0000-000000000000}"/>
            </ac:spMkLst>
          </pc:spChg>
          <pc:picChg chg="del">
            <ac:chgData name="Maesaka Hirokazu" userId="2fb662230637332f" providerId="LiveId" clId="{8619E31C-64AD-45C7-BF6C-4E1794D27E83}" dt="2019-05-29T08:49:47.999" v="225" actId="478"/>
            <ac:picMkLst>
              <pc:docMk/>
              <pc:sldMasterMk cId="0" sldId="2147483648"/>
              <pc:sldLayoutMk cId="0" sldId="2147483657"/>
              <ac:picMk id="12" creationId="{00000000-0000-0000-0000-000000000000}"/>
            </ac:picMkLst>
          </pc:picChg>
          <pc:picChg chg="del">
            <ac:chgData name="Maesaka Hirokazu" userId="2fb662230637332f" providerId="LiveId" clId="{8619E31C-64AD-45C7-BF6C-4E1794D27E83}" dt="2019-05-29T08:49:47.999" v="225" actId="478"/>
            <ac:picMkLst>
              <pc:docMk/>
              <pc:sldMasterMk cId="0" sldId="2147483648"/>
              <pc:sldLayoutMk cId="0" sldId="2147483657"/>
              <ac:picMk id="13" creationId="{00000000-0000-0000-0000-000000000000}"/>
            </ac:picMkLst>
          </pc:picChg>
        </pc:sldLayoutChg>
        <pc:sldLayoutChg chg="delSp">
          <pc:chgData name="Maesaka Hirokazu" userId="2fb662230637332f" providerId="LiveId" clId="{8619E31C-64AD-45C7-BF6C-4E1794D27E83}" dt="2019-05-29T08:49:57.654" v="227" actId="478"/>
          <pc:sldLayoutMkLst>
            <pc:docMk/>
            <pc:sldMasterMk cId="0" sldId="2147483648"/>
            <pc:sldLayoutMk cId="0" sldId="2147483658"/>
          </pc:sldLayoutMkLst>
          <pc:spChg chg="del">
            <ac:chgData name="Maesaka Hirokazu" userId="2fb662230637332f" providerId="LiveId" clId="{8619E31C-64AD-45C7-BF6C-4E1794D27E83}" dt="2019-05-29T08:49:55.544" v="226" actId="478"/>
            <ac:spMkLst>
              <pc:docMk/>
              <pc:sldMasterMk cId="0" sldId="2147483648"/>
              <pc:sldLayoutMk cId="0" sldId="2147483658"/>
              <ac:spMk id="9" creationId="{00000000-0000-0000-0000-000000000000}"/>
            </ac:spMkLst>
          </pc:spChg>
          <pc:spChg chg="del">
            <ac:chgData name="Maesaka Hirokazu" userId="2fb662230637332f" providerId="LiveId" clId="{8619E31C-64AD-45C7-BF6C-4E1794D27E83}" dt="2019-05-29T08:49:57.654" v="227" actId="478"/>
            <ac:spMkLst>
              <pc:docMk/>
              <pc:sldMasterMk cId="0" sldId="2147483648"/>
              <pc:sldLayoutMk cId="0" sldId="2147483658"/>
              <ac:spMk id="10" creationId="{00000000-0000-0000-0000-000000000000}"/>
            </ac:spMkLst>
          </pc:spChg>
          <pc:picChg chg="del">
            <ac:chgData name="Maesaka Hirokazu" userId="2fb662230637332f" providerId="LiveId" clId="{8619E31C-64AD-45C7-BF6C-4E1794D27E83}" dt="2019-05-29T08:49:55.544" v="226" actId="478"/>
            <ac:picMkLst>
              <pc:docMk/>
              <pc:sldMasterMk cId="0" sldId="2147483648"/>
              <pc:sldLayoutMk cId="0" sldId="2147483658"/>
              <ac:picMk id="11" creationId="{00000000-0000-0000-0000-000000000000}"/>
            </ac:picMkLst>
          </pc:picChg>
          <pc:picChg chg="del">
            <ac:chgData name="Maesaka Hirokazu" userId="2fb662230637332f" providerId="LiveId" clId="{8619E31C-64AD-45C7-BF6C-4E1794D27E83}" dt="2019-05-29T08:49:55.544" v="226" actId="478"/>
            <ac:picMkLst>
              <pc:docMk/>
              <pc:sldMasterMk cId="0" sldId="2147483648"/>
              <pc:sldLayoutMk cId="0" sldId="2147483658"/>
              <ac:picMk id="12" creationId="{00000000-0000-0000-0000-000000000000}"/>
            </ac:picMkLst>
          </pc:picChg>
        </pc:sldLayoutChg>
        <pc:sldLayoutChg chg="delSp">
          <pc:chgData name="Maesaka Hirokazu" userId="2fb662230637332f" providerId="LiveId" clId="{8619E31C-64AD-45C7-BF6C-4E1794D27E83}" dt="2019-05-29T08:50:01.311" v="228" actId="478"/>
          <pc:sldLayoutMkLst>
            <pc:docMk/>
            <pc:sldMasterMk cId="0" sldId="2147483648"/>
            <pc:sldLayoutMk cId="0" sldId="2147483659"/>
          </pc:sldLayoutMkLst>
          <pc:spChg chg="del">
            <ac:chgData name="Maesaka Hirokazu" userId="2fb662230637332f" providerId="LiveId" clId="{8619E31C-64AD-45C7-BF6C-4E1794D27E83}" dt="2019-05-29T08:50:01.311" v="228" actId="478"/>
            <ac:spMkLst>
              <pc:docMk/>
              <pc:sldMasterMk cId="0" sldId="2147483648"/>
              <pc:sldLayoutMk cId="0" sldId="2147483659"/>
              <ac:spMk id="10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FE15E-502D-4C89-9805-72D25894C9BF}" type="datetimeFigureOut">
              <a:rPr kumimoji="1" lang="ja-JP" altLang="en-US" smtClean="0"/>
              <a:t>2020/12/2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B2C21-B406-4FD8-A790-143C145C73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48035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8FABEB-62D3-4BEA-BE22-FE0FC83B4C45}" type="datetimeFigureOut">
              <a:rPr kumimoji="1" lang="ja-JP" altLang="en-US" smtClean="0"/>
              <a:t>2020/12/2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3768E9-08E4-434B-B2AC-570B621DDF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3005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768E9-08E4-434B-B2AC-570B621DDF0D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3252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3768E9-08E4-434B-B2AC-570B621DDF0D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0953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 wrap="square"/>
          <a:lstStyle>
            <a:lvl1pPr>
              <a:defRPr b="1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Dec. 2nd, 2020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4165600" y="6643072"/>
            <a:ext cx="3860800" cy="214929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9B95C-C3B9-43C9-A482-106DC84D9CA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7" name="図 6" descr="symbol1_72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408" y="366737"/>
            <a:ext cx="742950" cy="1262063"/>
          </a:xfrm>
          <a:prstGeom prst="rect">
            <a:avLst/>
          </a:prstGeom>
        </p:spPr>
      </p:pic>
      <p:pic>
        <p:nvPicPr>
          <p:cNvPr id="8" name="Picture 2" descr="C:\Users\maesaka\Desktop\SACLA LOGO 4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0296" y="620688"/>
            <a:ext cx="106897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図 9" descr="ロゴ&#10;&#10;自動的に生成された説明">
            <a:extLst>
              <a:ext uri="{FF2B5EF4-FFF2-40B4-BE49-F238E27FC236}">
                <a16:creationId xmlns:a16="http://schemas.microsoft.com/office/drawing/2014/main" id="{F60133EA-E6F6-4D27-AA78-2DB501106BA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862" y="116632"/>
            <a:ext cx="3371106" cy="18575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15413" y="0"/>
            <a:ext cx="10636168" cy="692696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Dec. 2nd, 2020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9B95C-C3B9-43C9-A482-106DC84D9C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673820"/>
            <a:ext cx="27432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673820"/>
            <a:ext cx="80264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Dec. 2nd, 2020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9B95C-C3B9-43C9-A482-106DC84D9C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9403" y="0"/>
            <a:ext cx="10849205" cy="692696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Dec. 2nd, 2020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9B95C-C3B9-43C9-A482-106DC84D9C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1424" y="2132857"/>
            <a:ext cx="10363200" cy="1362075"/>
          </a:xfrm>
        </p:spPr>
        <p:txBody>
          <a:bodyPr wrap="square" anchor="t"/>
          <a:lstStyle>
            <a:lvl1pPr algn="l">
              <a:defRPr sz="4000" b="1" cap="none" baseline="0"/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899335" y="3573017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Dec. 2nd, 2020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9B95C-C3B9-43C9-A482-106DC84D9C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6429" y="0"/>
            <a:ext cx="10636168" cy="692696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836712"/>
            <a:ext cx="5384800" cy="5688632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2011" y="836712"/>
            <a:ext cx="5384800" cy="5688632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Dec. 2nd, 2020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9B95C-C3B9-43C9-A482-106DC84D9C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6429" y="0"/>
            <a:ext cx="10636168" cy="692696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836712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1484784"/>
            <a:ext cx="5386917" cy="50405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836712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1484784"/>
            <a:ext cx="5389033" cy="50405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Dec. 2nd, 2020</a:t>
            </a:r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9B95C-C3B9-43C9-A482-106DC84D9C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6429" y="0"/>
            <a:ext cx="10636168" cy="692696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Dec. 2nd, 2020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9B95C-C3B9-43C9-A482-106DC84D9C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Dec. 2nd, 2020</a:t>
            </a:r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9B95C-C3B9-43C9-A482-106DC84D9C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667013"/>
            <a:ext cx="6815667" cy="585833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0"/>
            <a:ext cx="4011084" cy="509024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Dec. 2nd, 2020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9B95C-C3B9-43C9-A482-106DC84D9C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Dec. 2nd, 2020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9B95C-C3B9-43C9-A482-106DC84D9C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609601" y="0"/>
            <a:ext cx="10671596" cy="692696"/>
          </a:xfrm>
          <a:prstGeom prst="rect">
            <a:avLst/>
          </a:prstGeom>
        </p:spPr>
        <p:txBody>
          <a:bodyPr vert="horz" wrap="none" lIns="0" tIns="144000" rIns="0" bIns="45720" rtlCol="0" anchor="ctr">
            <a:normAutofit/>
          </a:bodyPr>
          <a:lstStyle/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836712"/>
            <a:ext cx="10972800" cy="602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0" y="6643072"/>
            <a:ext cx="2844800" cy="214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Dec. 2nd, 2020</a:t>
            </a:r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4165600" y="6643072"/>
            <a:ext cx="3860800" cy="214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9347200" y="6643072"/>
            <a:ext cx="2844800" cy="214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9B95C-C3B9-43C9-A482-106DC84D9C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just" defTabSz="914400" rtl="0" eaLnBrk="1" latinLnBrk="0" hangingPunct="1">
        <a:spcBef>
          <a:spcPct val="0"/>
        </a:spcBef>
        <a:buNone/>
        <a:defRPr kumimoji="1" sz="4400" b="1" kern="1200">
          <a:solidFill>
            <a:schemeClr val="tx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5340" y="1988840"/>
            <a:ext cx="11881320" cy="2018655"/>
          </a:xfrm>
        </p:spPr>
        <p:txBody>
          <a:bodyPr>
            <a:normAutofit/>
          </a:bodyPr>
          <a:lstStyle/>
          <a:p>
            <a:pPr algn="ctr"/>
            <a:r>
              <a:rPr lang="en-US" altLang="ja-JP" dirty="0">
                <a:effectLst/>
              </a:rPr>
              <a:t>Application of MTCA.4 with RF Backplane </a:t>
            </a:r>
            <a:br>
              <a:rPr lang="en-US" altLang="ja-JP" dirty="0">
                <a:effectLst/>
              </a:rPr>
            </a:br>
            <a:r>
              <a:rPr lang="en-US" altLang="ja-JP" dirty="0">
                <a:effectLst/>
              </a:rPr>
              <a:t>to LLRF and BPM Electronics at SPring-8</a:t>
            </a:r>
            <a:endParaRPr lang="ja-JP" altLang="en-US" sz="36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08830" y="4221088"/>
            <a:ext cx="8951666" cy="2386868"/>
          </a:xfrm>
        </p:spPr>
        <p:txBody>
          <a:bodyPr>
            <a:normAutofit fontScale="85000" lnSpcReduction="20000"/>
          </a:bodyPr>
          <a:lstStyle/>
          <a:p>
            <a:r>
              <a:rPr lang="en-US" altLang="ja-JP" b="1" u="sng" dirty="0"/>
              <a:t>H. Maesaka</a:t>
            </a:r>
            <a:r>
              <a:rPr lang="en-US" altLang="ja-JP" dirty="0"/>
              <a:t>, H. Dewa, T. Fujita, T. Fukui, N. Hosoda, </a:t>
            </a:r>
            <a:br>
              <a:rPr lang="en-US" altLang="ja-JP" dirty="0"/>
            </a:br>
            <a:r>
              <a:rPr lang="en-US" altLang="ja-JP" dirty="0"/>
              <a:t>M. Ishii, E. Iwai, M. Masaki, T. Ohshima, S. Takano,</a:t>
            </a:r>
            <a:endParaRPr lang="en-US" altLang="ja-JP" b="1" u="sng" dirty="0"/>
          </a:p>
          <a:p>
            <a:r>
              <a:rPr kumimoji="1" lang="fr-FR" altLang="ja-JP" dirty="0"/>
              <a:t>RIKEN SPring-8 Center</a:t>
            </a:r>
          </a:p>
          <a:p>
            <a:r>
              <a:rPr kumimoji="1" lang="fr-FR" altLang="ja-JP" dirty="0"/>
              <a:t>Japan Synchrotron Radiataion Research Institute (JASRI)</a:t>
            </a:r>
          </a:p>
          <a:p>
            <a:r>
              <a:rPr lang="en-US" altLang="ja-JP" dirty="0"/>
              <a:t>December 2</a:t>
            </a:r>
            <a:r>
              <a:rPr lang="en-US" altLang="ja-JP" baseline="30000" dirty="0"/>
              <a:t>nd</a:t>
            </a:r>
            <a:r>
              <a:rPr lang="en-US" altLang="ja-JP" dirty="0"/>
              <a:t>, 2020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09600" y="908720"/>
            <a:ext cx="10972800" cy="5949280"/>
          </a:xfrm>
        </p:spPr>
        <p:txBody>
          <a:bodyPr>
            <a:normAutofit fontScale="62500" lnSpcReduction="20000"/>
          </a:bodyPr>
          <a:lstStyle/>
          <a:p>
            <a:r>
              <a:rPr lang="en-US" altLang="ja-JP" dirty="0"/>
              <a:t>We have developed MTCA.4 LLRF and BPM electronics for the SPring-8 upgrade project.</a:t>
            </a:r>
          </a:p>
          <a:p>
            <a:pPr lvl="1"/>
            <a:r>
              <a:rPr lang="en-US" altLang="ja-JP" dirty="0"/>
              <a:t>RF backplane is used for RF and clock distribution.</a:t>
            </a:r>
          </a:p>
          <a:p>
            <a:r>
              <a:rPr lang="en-US" altLang="ja-JP" dirty="0"/>
              <a:t>High-speed digitizer AMC</a:t>
            </a:r>
          </a:p>
          <a:p>
            <a:pPr lvl="1"/>
            <a:r>
              <a:rPr lang="en-US" altLang="ja-JP" dirty="0"/>
              <a:t>370 MSPS, 16-bit, 10-ch. ADCs and 2-ch. DACs</a:t>
            </a:r>
          </a:p>
          <a:p>
            <a:pPr lvl="1"/>
            <a:r>
              <a:rPr lang="en-US" altLang="ja-JP" dirty="0"/>
              <a:t>Under-sampling scheme to detect 508.58 MHz RF signals.</a:t>
            </a:r>
          </a:p>
          <a:p>
            <a:r>
              <a:rPr lang="en-US" altLang="ja-JP" dirty="0"/>
              <a:t>RF/Clock distribution </a:t>
            </a:r>
            <a:r>
              <a:rPr lang="en-US" altLang="ja-JP" dirty="0" err="1"/>
              <a:t>eRTM</a:t>
            </a:r>
            <a:endParaRPr lang="en-US" altLang="ja-JP" dirty="0"/>
          </a:p>
          <a:p>
            <a:pPr lvl="1"/>
            <a:r>
              <a:rPr lang="en-US" altLang="ja-JP" dirty="0"/>
              <a:t>DDCs for primary clock and LO generation.</a:t>
            </a:r>
          </a:p>
          <a:p>
            <a:pPr lvl="1"/>
            <a:r>
              <a:rPr lang="en-US" altLang="ja-JP" dirty="0"/>
              <a:t>This </a:t>
            </a:r>
            <a:r>
              <a:rPr lang="en-US" altLang="ja-JP" dirty="0" err="1"/>
              <a:t>eRTM</a:t>
            </a:r>
            <a:r>
              <a:rPr lang="en-US" altLang="ja-JP" dirty="0"/>
              <a:t> can distribute three RF signals (LO, REF, CAL) and two clock signals.</a:t>
            </a:r>
          </a:p>
          <a:p>
            <a:r>
              <a:rPr lang="en-US" altLang="ja-JP" dirty="0"/>
              <a:t>RF Frontend µRTMs</a:t>
            </a:r>
          </a:p>
          <a:p>
            <a:pPr lvl="1"/>
            <a:r>
              <a:rPr lang="en-US" altLang="ja-JP" dirty="0"/>
              <a:t>LLRF: 9 RF inputs with step attenuators and 1 vector modulator output.</a:t>
            </a:r>
          </a:p>
          <a:p>
            <a:pPr lvl="1"/>
            <a:r>
              <a:rPr lang="en-US" altLang="ja-JP" dirty="0"/>
              <a:t>BPM: 2 BPM inputs with SAW filters, step attenuators, and 40 dB amplifiers.</a:t>
            </a:r>
          </a:p>
          <a:p>
            <a:r>
              <a:rPr lang="en-US" altLang="ja-JP" dirty="0"/>
              <a:t>LLRF system</a:t>
            </a:r>
          </a:p>
          <a:p>
            <a:pPr lvl="1"/>
            <a:r>
              <a:rPr lang="en-US" altLang="ja-JP" dirty="0"/>
              <a:t>RF detection, RF generation, ALC and PLL feedbacks, etc. are working well.</a:t>
            </a:r>
          </a:p>
          <a:p>
            <a:pPr lvl="1"/>
            <a:r>
              <a:rPr lang="en-US" altLang="ja-JP" dirty="0"/>
              <a:t>We completed the replacement of the LLRF system for all the four RF stations.</a:t>
            </a:r>
          </a:p>
          <a:p>
            <a:r>
              <a:rPr lang="en-US" altLang="ja-JP" dirty="0"/>
              <a:t>BPM electronics</a:t>
            </a:r>
          </a:p>
          <a:p>
            <a:pPr lvl="1"/>
            <a:r>
              <a:rPr lang="en-US" altLang="ja-JP" dirty="0"/>
              <a:t>BPM calculations for single-pass and COD modes are successfully implemented.</a:t>
            </a:r>
          </a:p>
          <a:p>
            <a:pPr lvl="1"/>
            <a:r>
              <a:rPr lang="en-US" altLang="ja-JP" dirty="0"/>
              <a:t>Sufficient position resolutions and long-term stability were confirmed.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Dec. 2nd, 2020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9B95C-C3B9-43C9-A482-106DC84D9CA5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5509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EE76BB00-D237-452A-A63B-6CEE239DA4E8}"/>
              </a:ext>
            </a:extLst>
          </p:cNvPr>
          <p:cNvGrpSpPr/>
          <p:nvPr/>
        </p:nvGrpSpPr>
        <p:grpSpPr>
          <a:xfrm>
            <a:off x="6912822" y="4290684"/>
            <a:ext cx="5231850" cy="2354262"/>
            <a:chOff x="6854243" y="4443239"/>
            <a:chExt cx="5231850" cy="2354262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D2D85ADD-6793-42E8-968F-E30C6C4F5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54243" y="4443239"/>
              <a:ext cx="5231850" cy="2354262"/>
            </a:xfrm>
            <a:prstGeom prst="rect">
              <a:avLst/>
            </a:prstGeom>
          </p:spPr>
        </p:pic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EF13E716-D1DD-4DD8-94DD-8E7852ED66B3}"/>
                </a:ext>
              </a:extLst>
            </p:cNvPr>
            <p:cNvSpPr txBox="1"/>
            <p:nvPr/>
          </p:nvSpPr>
          <p:spPr>
            <a:xfrm>
              <a:off x="10307179" y="4457144"/>
              <a:ext cx="12731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effectLst>
                    <a:glow rad="76200">
                      <a:schemeClr val="bg1"/>
                    </a:glow>
                  </a:effectLst>
                </a:rPr>
                <a:t>SPring-8-II</a:t>
              </a:r>
              <a:endParaRPr kumimoji="1" lang="ja-JP" altLang="en-US" dirty="0">
                <a:effectLst>
                  <a:glow rad="76200">
                    <a:schemeClr val="bg1"/>
                  </a:glow>
                </a:effectLst>
              </a:endParaRPr>
            </a:p>
          </p:txBody>
        </p: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A4DFC4FD-CA46-4E07-8731-A87580B45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31031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Introduction</a:t>
            </a:r>
            <a:endParaRPr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EBB0CAA-1D24-4458-A4C0-E537F3828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45" y="836712"/>
            <a:ext cx="6840760" cy="6015609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00000"/>
              </a:lnSpc>
            </a:pPr>
            <a:r>
              <a:rPr lang="en-US" altLang="ja-JP" dirty="0"/>
              <a:t>SPring-8 </a:t>
            </a:r>
          </a:p>
          <a:p>
            <a:pPr lvl="1"/>
            <a:r>
              <a:rPr lang="en-US" altLang="ja-JP" dirty="0"/>
              <a:t>Beam Energy: </a:t>
            </a:r>
            <a:r>
              <a:rPr lang="en-US" altLang="ja-JP" dirty="0">
                <a:solidFill>
                  <a:srgbClr val="0000FF"/>
                </a:solidFill>
              </a:rPr>
              <a:t>8 GeV</a:t>
            </a:r>
          </a:p>
          <a:p>
            <a:pPr lvl="1"/>
            <a:r>
              <a:rPr lang="en-US" altLang="ja-JP" dirty="0"/>
              <a:t>Lattice: </a:t>
            </a:r>
            <a:r>
              <a:rPr lang="en-US" altLang="ja-JP" dirty="0">
                <a:solidFill>
                  <a:srgbClr val="0000FF"/>
                </a:solidFill>
              </a:rPr>
              <a:t>Double-bend </a:t>
            </a:r>
            <a:r>
              <a:rPr lang="en-US" altLang="ja-JP" dirty="0" err="1">
                <a:solidFill>
                  <a:srgbClr val="0000FF"/>
                </a:solidFill>
              </a:rPr>
              <a:t>acromat</a:t>
            </a:r>
            <a:r>
              <a:rPr lang="en-US" altLang="ja-JP" dirty="0">
                <a:solidFill>
                  <a:srgbClr val="0000FF"/>
                </a:solidFill>
              </a:rPr>
              <a:t> (DBA)</a:t>
            </a:r>
          </a:p>
          <a:p>
            <a:pPr lvl="1"/>
            <a:r>
              <a:rPr lang="en-US" altLang="ja-JP" dirty="0"/>
              <a:t>Natural Emittance: </a:t>
            </a:r>
            <a:r>
              <a:rPr lang="en-US" altLang="ja-JP" dirty="0">
                <a:solidFill>
                  <a:srgbClr val="0000FF"/>
                </a:solidFill>
              </a:rPr>
              <a:t>2.4 nm rad</a:t>
            </a:r>
          </a:p>
          <a:p>
            <a:pPr lvl="1"/>
            <a:r>
              <a:rPr lang="en-US" altLang="ja-JP" dirty="0"/>
              <a:t># of cells: </a:t>
            </a:r>
            <a:r>
              <a:rPr lang="en-US" altLang="ja-JP" dirty="0">
                <a:solidFill>
                  <a:srgbClr val="0000FF"/>
                </a:solidFill>
              </a:rPr>
              <a:t>44</a:t>
            </a:r>
          </a:p>
          <a:p>
            <a:pPr lvl="1"/>
            <a:r>
              <a:rPr lang="en-US" altLang="ja-JP" dirty="0"/>
              <a:t>User service </a:t>
            </a:r>
            <a:r>
              <a:rPr lang="en-US" altLang="ja-JP" dirty="0">
                <a:solidFill>
                  <a:srgbClr val="0000FF"/>
                </a:solidFill>
              </a:rPr>
              <a:t>since 1997</a:t>
            </a:r>
            <a:r>
              <a:rPr lang="en-US" altLang="ja-JP" dirty="0"/>
              <a:t>.</a:t>
            </a:r>
          </a:p>
          <a:p>
            <a:pPr lvl="1"/>
            <a:r>
              <a:rPr lang="en-US" altLang="ja-JP" dirty="0"/>
              <a:t>Electronics are based on </a:t>
            </a:r>
            <a:r>
              <a:rPr lang="en-US" altLang="ja-JP" dirty="0">
                <a:solidFill>
                  <a:srgbClr val="0000FF"/>
                </a:solidFill>
              </a:rPr>
              <a:t>NIM</a:t>
            </a:r>
            <a:r>
              <a:rPr lang="en-US" altLang="ja-JP" dirty="0"/>
              <a:t> and </a:t>
            </a:r>
            <a:r>
              <a:rPr lang="en-US" altLang="ja-JP" dirty="0">
                <a:solidFill>
                  <a:srgbClr val="0000FF"/>
                </a:solidFill>
              </a:rPr>
              <a:t>VME</a:t>
            </a:r>
            <a:r>
              <a:rPr lang="en-US" altLang="ja-JP" dirty="0"/>
              <a:t>.</a:t>
            </a:r>
          </a:p>
          <a:p>
            <a:pPr>
              <a:lnSpc>
                <a:spcPct val="100000"/>
              </a:lnSpc>
            </a:pPr>
            <a:r>
              <a:rPr lang="en-US" altLang="ja-JP" dirty="0"/>
              <a:t>SPring-8 Upgrade Project (</a:t>
            </a:r>
            <a:r>
              <a:rPr lang="en-US" altLang="ja-JP" dirty="0">
                <a:solidFill>
                  <a:srgbClr val="0000FF"/>
                </a:solidFill>
              </a:rPr>
              <a:t>SPring-8-II</a:t>
            </a:r>
            <a:r>
              <a:rPr lang="en-US" altLang="ja-JP" dirty="0"/>
              <a:t>)</a:t>
            </a:r>
          </a:p>
          <a:p>
            <a:pPr lvl="1">
              <a:lnSpc>
                <a:spcPct val="100000"/>
              </a:lnSpc>
            </a:pPr>
            <a:r>
              <a:rPr lang="en-US" altLang="ja-JP" dirty="0"/>
              <a:t>Beam</a:t>
            </a:r>
            <a:r>
              <a:rPr lang="ja-JP" altLang="en-US" dirty="0"/>
              <a:t> </a:t>
            </a:r>
            <a:r>
              <a:rPr lang="en-US" altLang="ja-JP" dirty="0"/>
              <a:t>Energy:</a:t>
            </a:r>
            <a:r>
              <a:rPr lang="ja-JP" altLang="en-US" dirty="0"/>
              <a:t> </a:t>
            </a:r>
            <a:r>
              <a:rPr lang="en-US" altLang="ja-JP" dirty="0">
                <a:solidFill>
                  <a:srgbClr val="0000FF"/>
                </a:solidFill>
              </a:rPr>
              <a:t>6 GeV</a:t>
            </a:r>
          </a:p>
          <a:p>
            <a:pPr lvl="1">
              <a:lnSpc>
                <a:spcPct val="100000"/>
              </a:lnSpc>
            </a:pPr>
            <a:r>
              <a:rPr lang="en-US" altLang="ja-JP" dirty="0"/>
              <a:t>Lattice: </a:t>
            </a:r>
            <a:r>
              <a:rPr lang="en-US" altLang="ja-JP" dirty="0">
                <a:solidFill>
                  <a:srgbClr val="0000FF"/>
                </a:solidFill>
              </a:rPr>
              <a:t>5-bend achromat (5BA)</a:t>
            </a:r>
          </a:p>
          <a:p>
            <a:pPr lvl="1">
              <a:lnSpc>
                <a:spcPct val="100000"/>
              </a:lnSpc>
            </a:pPr>
            <a:r>
              <a:rPr lang="en-US" altLang="ja-JP" dirty="0"/>
              <a:t>Natural</a:t>
            </a:r>
            <a:r>
              <a:rPr lang="ja-JP" altLang="en-US" dirty="0"/>
              <a:t> </a:t>
            </a:r>
            <a:r>
              <a:rPr lang="en-US" altLang="ja-JP" dirty="0"/>
              <a:t>Emittance: </a:t>
            </a:r>
            <a:r>
              <a:rPr lang="en-US" altLang="ja-JP" dirty="0">
                <a:solidFill>
                  <a:srgbClr val="0000FF"/>
                </a:solidFill>
              </a:rPr>
              <a:t>~100 pm rad </a:t>
            </a:r>
            <a:endParaRPr lang="en-US" altLang="ja-JP" dirty="0">
              <a:solidFill>
                <a:srgbClr val="0000FF"/>
              </a:solidFill>
              <a:sym typeface="Wingdings" panose="05000000000000000000" pitchFamily="2" charset="2"/>
            </a:endParaRPr>
          </a:p>
          <a:p>
            <a:pPr lvl="1"/>
            <a:r>
              <a:rPr lang="en-US" altLang="ja-JP" dirty="0">
                <a:solidFill>
                  <a:srgbClr val="0000FF"/>
                </a:solidFill>
              </a:rPr>
              <a:t>MTCA.4</a:t>
            </a:r>
            <a:r>
              <a:rPr lang="en-US" altLang="ja-JP" dirty="0"/>
              <a:t> for high-speed electronics.</a:t>
            </a:r>
          </a:p>
          <a:p>
            <a:pPr lvl="2"/>
            <a:r>
              <a:rPr lang="en-US" altLang="ja-JP" dirty="0"/>
              <a:t>Low-level RF (LLRF), Beam position monitor (BPM), etc.</a:t>
            </a:r>
          </a:p>
          <a:p>
            <a:pPr lvl="1"/>
            <a:r>
              <a:rPr lang="en-US" altLang="ja-JP" dirty="0"/>
              <a:t>We started R&amp;D of MTCA.4 ~5 years ago and we are already upgrading these electronics.</a:t>
            </a:r>
          </a:p>
          <a:p>
            <a:r>
              <a:rPr lang="en-US" altLang="ja-JP" dirty="0"/>
              <a:t>New 3 GeV light source in Japan will also use MTCA.4 for LLRF and beam diagnostic systems.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1B405A6-95D4-4854-8D21-51A604AC9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Dec. 2nd, 2020</a:t>
            </a: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3BA9A28-3644-4C2B-9D35-E2770D5ED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2</a:t>
            </a:fld>
            <a:endParaRPr lang="ja-JP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1434619-F99C-4299-98E5-936830BEE3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9" t="35176" r="9932"/>
          <a:stretch/>
        </p:blipFill>
        <p:spPr bwMode="auto">
          <a:xfrm>
            <a:off x="7836241" y="0"/>
            <a:ext cx="3267857" cy="177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06A87B4F-6913-44FD-8EA0-44A6B3C4F038}"/>
              </a:ext>
            </a:extLst>
          </p:cNvPr>
          <p:cNvGrpSpPr/>
          <p:nvPr/>
        </p:nvGrpSpPr>
        <p:grpSpPr>
          <a:xfrm>
            <a:off x="7723423" y="1880551"/>
            <a:ext cx="3493491" cy="2304217"/>
            <a:chOff x="7723423" y="1880551"/>
            <a:chExt cx="3493491" cy="2304217"/>
          </a:xfrm>
        </p:grpSpPr>
        <p:pic>
          <p:nvPicPr>
            <p:cNvPr id="13" name="Picture 2" descr="http://www.spring8.or.jp/ja/about_us/whats_sp8/facilities/accelerators/upgrading/project/lss/fig_e/LSS-fig1.gif">
              <a:extLst>
                <a:ext uri="{FF2B5EF4-FFF2-40B4-BE49-F238E27FC236}">
                  <a16:creationId xmlns:a16="http://schemas.microsoft.com/office/drawing/2014/main" id="{019C4C94-1BE2-41F9-A7D3-AB75BC1B89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3423" y="1880551"/>
              <a:ext cx="3493491" cy="2304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E472FBC3-66DC-4888-9F60-B3F4CAE8864C}"/>
                </a:ext>
              </a:extLst>
            </p:cNvPr>
            <p:cNvSpPr txBox="1"/>
            <p:nvPr/>
          </p:nvSpPr>
          <p:spPr>
            <a:xfrm>
              <a:off x="9711297" y="1880551"/>
              <a:ext cx="10583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effectLst>
                    <a:glow rad="76200">
                      <a:schemeClr val="bg1"/>
                    </a:glow>
                  </a:effectLst>
                </a:rPr>
                <a:t>SPring-8</a:t>
              </a:r>
              <a:endParaRPr kumimoji="1" lang="ja-JP" altLang="en-US" dirty="0">
                <a:effectLst>
                  <a:glow rad="76200">
                    <a:schemeClr val="bg1"/>
                  </a:glo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0310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B0BDAAC-A6DB-46DA-98BB-EC8589811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Design Concept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DFE5735-A2BB-46CE-A271-32A9CF39B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836712"/>
            <a:ext cx="7195328" cy="6021288"/>
          </a:xfrm>
        </p:spPr>
        <p:txBody>
          <a:bodyPr>
            <a:normAutofit fontScale="62500" lnSpcReduction="20000"/>
          </a:bodyPr>
          <a:lstStyle/>
          <a:p>
            <a:r>
              <a:rPr kumimoji="1" lang="en-US" altLang="ja-JP" dirty="0"/>
              <a:t>LLRF and BPM electronics must detect acceleration RF signals precisely.</a:t>
            </a:r>
          </a:p>
          <a:p>
            <a:pPr lvl="1"/>
            <a:r>
              <a:rPr lang="en-US" altLang="ja-JP" dirty="0"/>
              <a:t>Acceleration RF frequency: </a:t>
            </a:r>
            <a:r>
              <a:rPr lang="en-US" altLang="ja-JP" dirty="0">
                <a:solidFill>
                  <a:srgbClr val="0000FF"/>
                </a:solidFill>
              </a:rPr>
              <a:t>508.58 MHz</a:t>
            </a:r>
          </a:p>
          <a:p>
            <a:r>
              <a:rPr lang="en-US" altLang="ja-JP" dirty="0"/>
              <a:t>Under-sampling scheme was chosen for RF detection.</a:t>
            </a:r>
          </a:p>
          <a:p>
            <a:pPr lvl="1"/>
            <a:r>
              <a:rPr lang="en-US" altLang="ja-JP" dirty="0"/>
              <a:t>The circuit is simpler than down-conversion scheme.</a:t>
            </a:r>
          </a:p>
          <a:p>
            <a:pPr lvl="1"/>
            <a:r>
              <a:rPr lang="en-US" altLang="ja-JP" dirty="0"/>
              <a:t>Drifts of active RF components can be reduced.</a:t>
            </a:r>
          </a:p>
          <a:p>
            <a:pPr lvl="2"/>
            <a:r>
              <a:rPr lang="en-US" altLang="ja-JP" dirty="0"/>
              <a:t>Mixers, LO generators, etc.</a:t>
            </a:r>
          </a:p>
          <a:p>
            <a:pPr lvl="1"/>
            <a:r>
              <a:rPr lang="en-US" altLang="ja-JP" dirty="0"/>
              <a:t>Sampling frequency (</a:t>
            </a:r>
            <a:r>
              <a:rPr lang="en-US" altLang="ja-JP" dirty="0" err="1"/>
              <a:t>f</a:t>
            </a:r>
            <a:r>
              <a:rPr lang="en-US" altLang="ja-JP" baseline="-25000" dirty="0" err="1"/>
              <a:t>S</a:t>
            </a:r>
            <a:r>
              <a:rPr lang="en-US" altLang="ja-JP" dirty="0"/>
              <a:t>): </a:t>
            </a:r>
            <a:r>
              <a:rPr lang="en-US" altLang="ja-JP" dirty="0">
                <a:solidFill>
                  <a:srgbClr val="0000FF"/>
                </a:solidFill>
              </a:rPr>
              <a:t>363.3 MHz </a:t>
            </a:r>
            <a:r>
              <a:rPr lang="en-US" altLang="ja-JP" dirty="0"/>
              <a:t>= 508.58 x 5 / 7</a:t>
            </a:r>
          </a:p>
          <a:p>
            <a:pPr lvl="1"/>
            <a:r>
              <a:rPr lang="en-US" altLang="ja-JP" dirty="0"/>
              <a:t>Intermediate frequency (</a:t>
            </a:r>
            <a:r>
              <a:rPr lang="en-US" altLang="ja-JP" dirty="0" err="1"/>
              <a:t>f</a:t>
            </a:r>
            <a:r>
              <a:rPr lang="en-US" altLang="ja-JP" baseline="-25000" dirty="0" err="1"/>
              <a:t>IF</a:t>
            </a:r>
            <a:r>
              <a:rPr lang="en-US" altLang="ja-JP" dirty="0"/>
              <a:t>): </a:t>
            </a:r>
            <a:r>
              <a:rPr lang="en-US" altLang="ja-JP" dirty="0">
                <a:solidFill>
                  <a:srgbClr val="0000FF"/>
                </a:solidFill>
              </a:rPr>
              <a:t>145.3 MHz </a:t>
            </a:r>
            <a:r>
              <a:rPr lang="en-US" altLang="ja-JP" dirty="0"/>
              <a:t>= 508.58 x 2 / 7</a:t>
            </a:r>
          </a:p>
          <a:p>
            <a:pPr lvl="1"/>
            <a:r>
              <a:rPr lang="en-US" altLang="ja-JP" dirty="0"/>
              <a:t>Digital down-conversion from IF to IQ baseband in the FPGA on the digitizer.</a:t>
            </a:r>
          </a:p>
          <a:p>
            <a:pPr lvl="1"/>
            <a:r>
              <a:rPr lang="en-US" altLang="ja-JP" dirty="0"/>
              <a:t>Required resolution (10 MHz BW):</a:t>
            </a:r>
          </a:p>
          <a:p>
            <a:pPr lvl="2"/>
            <a:r>
              <a:rPr lang="en-US" altLang="ja-JP" dirty="0"/>
              <a:t>Amplitude: </a:t>
            </a:r>
            <a:r>
              <a:rPr lang="en-US" altLang="ja-JP" dirty="0">
                <a:solidFill>
                  <a:srgbClr val="0000FF"/>
                </a:solidFill>
              </a:rPr>
              <a:t>60 </a:t>
            </a:r>
            <a:r>
              <a:rPr lang="en-US" altLang="ja-JP" dirty="0" err="1">
                <a:solidFill>
                  <a:srgbClr val="0000FF"/>
                </a:solidFill>
              </a:rPr>
              <a:t>dBc</a:t>
            </a:r>
            <a:r>
              <a:rPr lang="en-US" altLang="ja-JP" dirty="0">
                <a:solidFill>
                  <a:srgbClr val="0000FF"/>
                </a:solidFill>
              </a:rPr>
              <a:t> = 1 x 10</a:t>
            </a:r>
            <a:r>
              <a:rPr lang="en-US" altLang="ja-JP" baseline="30000" dirty="0">
                <a:solidFill>
                  <a:srgbClr val="0000FF"/>
                </a:solidFill>
              </a:rPr>
              <a:t>–3</a:t>
            </a:r>
            <a:endParaRPr lang="en-US" altLang="ja-JP" dirty="0">
              <a:solidFill>
                <a:srgbClr val="0000FF"/>
              </a:solidFill>
            </a:endParaRPr>
          </a:p>
          <a:p>
            <a:pPr lvl="2"/>
            <a:r>
              <a:rPr lang="en-US" altLang="ja-JP" dirty="0"/>
              <a:t>Phase: </a:t>
            </a:r>
            <a:r>
              <a:rPr lang="en-US" altLang="ja-JP" dirty="0">
                <a:solidFill>
                  <a:srgbClr val="0000FF"/>
                </a:solidFill>
              </a:rPr>
              <a:t>0.1 degree</a:t>
            </a:r>
          </a:p>
          <a:p>
            <a:r>
              <a:rPr lang="en-US" altLang="ja-JP" dirty="0"/>
              <a:t>MTCA.4 can be one of the best choices for the new system.</a:t>
            </a:r>
          </a:p>
          <a:p>
            <a:pPr lvl="1"/>
            <a:r>
              <a:rPr lang="en-US" altLang="ja-JP" dirty="0"/>
              <a:t>A common digitizer AMC can be used.</a:t>
            </a:r>
          </a:p>
          <a:p>
            <a:pPr lvl="1"/>
            <a:r>
              <a:rPr lang="en-US" altLang="ja-JP" dirty="0"/>
              <a:t>The individual RF front-end circuit for each system can be incorporated into a µRTM.</a:t>
            </a:r>
          </a:p>
          <a:p>
            <a:pPr lvl="1"/>
            <a:r>
              <a:rPr lang="en-US" altLang="ja-JP" dirty="0"/>
              <a:t>The</a:t>
            </a:r>
            <a:r>
              <a:rPr lang="ja-JP" altLang="en-US" dirty="0"/>
              <a:t> </a:t>
            </a:r>
            <a:r>
              <a:rPr lang="en-US" altLang="ja-JP" dirty="0"/>
              <a:t>RF</a:t>
            </a:r>
            <a:r>
              <a:rPr lang="ja-JP" altLang="en-US" dirty="0"/>
              <a:t> </a:t>
            </a:r>
            <a:r>
              <a:rPr lang="en-US" altLang="ja-JP" dirty="0"/>
              <a:t>backplane</a:t>
            </a:r>
            <a:r>
              <a:rPr lang="ja-JP" altLang="en-US" dirty="0"/>
              <a:t> </a:t>
            </a:r>
            <a:r>
              <a:rPr lang="en-US" altLang="ja-JP" dirty="0"/>
              <a:t>provides rigid transmission lines and reduces wiring.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B206687-D514-442C-B8A0-D3C8282C0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Dec. 2nd, 2020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9285366-01E1-4E22-9A50-BC5AC4F9F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9B95C-C3B9-43C9-A482-106DC84D9CA5}" type="slidenum">
              <a:rPr kumimoji="1" lang="ja-JP" altLang="en-US" smtClean="0"/>
              <a:t>3</a:t>
            </a:fld>
            <a:endParaRPr kumimoji="1" lang="ja-JP" altLang="en-US"/>
          </a:p>
        </p:txBody>
      </p:sp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FC11C420-B99F-4B48-A828-8822D544D218}"/>
              </a:ext>
            </a:extLst>
          </p:cNvPr>
          <p:cNvGrpSpPr/>
          <p:nvPr/>
        </p:nvGrpSpPr>
        <p:grpSpPr>
          <a:xfrm>
            <a:off x="7339780" y="3651779"/>
            <a:ext cx="4658456" cy="1525563"/>
            <a:chOff x="7367877" y="3573016"/>
            <a:chExt cx="4658456" cy="1525563"/>
          </a:xfrm>
        </p:grpSpPr>
        <p:sp>
          <p:nvSpPr>
            <p:cNvPr id="12" name="矢印: 左 11">
              <a:extLst>
                <a:ext uri="{FF2B5EF4-FFF2-40B4-BE49-F238E27FC236}">
                  <a16:creationId xmlns:a16="http://schemas.microsoft.com/office/drawing/2014/main" id="{270191A0-247C-4B11-899E-54C6C45B9A64}"/>
                </a:ext>
              </a:extLst>
            </p:cNvPr>
            <p:cNvSpPr/>
            <p:nvPr/>
          </p:nvSpPr>
          <p:spPr>
            <a:xfrm rot="10800000">
              <a:off x="8245083" y="3862110"/>
              <a:ext cx="216024" cy="214929"/>
            </a:xfrm>
            <a:prstGeom prst="leftArrow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13" name="矢印: 左 12">
              <a:extLst>
                <a:ext uri="{FF2B5EF4-FFF2-40B4-BE49-F238E27FC236}">
                  <a16:creationId xmlns:a16="http://schemas.microsoft.com/office/drawing/2014/main" id="{4678AF0F-94DD-4DAD-B899-B97C0EFAB6DC}"/>
                </a:ext>
              </a:extLst>
            </p:cNvPr>
            <p:cNvSpPr/>
            <p:nvPr/>
          </p:nvSpPr>
          <p:spPr>
            <a:xfrm rot="10800000">
              <a:off x="10203759" y="3830042"/>
              <a:ext cx="216024" cy="214929"/>
            </a:xfrm>
            <a:prstGeom prst="leftArrow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4679D1ED-27BB-41A6-957B-F63C76EFB33D}"/>
                </a:ext>
              </a:extLst>
            </p:cNvPr>
            <p:cNvSpPr txBox="1"/>
            <p:nvPr/>
          </p:nvSpPr>
          <p:spPr>
            <a:xfrm>
              <a:off x="7367877" y="3814122"/>
              <a:ext cx="832279" cy="338554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kumimoji="1" lang="en-US" altLang="ja-JP" sz="1600" dirty="0"/>
                <a:t>Acc. RF</a:t>
              </a:r>
            </a:p>
          </p:txBody>
        </p:sp>
        <p:sp>
          <p:nvSpPr>
            <p:cNvPr id="17" name="矢印: 左 16">
              <a:extLst>
                <a:ext uri="{FF2B5EF4-FFF2-40B4-BE49-F238E27FC236}">
                  <a16:creationId xmlns:a16="http://schemas.microsoft.com/office/drawing/2014/main" id="{F47B0D05-E438-44FA-9331-4498DAC2EF53}"/>
                </a:ext>
              </a:extLst>
            </p:cNvPr>
            <p:cNvSpPr/>
            <p:nvPr/>
          </p:nvSpPr>
          <p:spPr>
            <a:xfrm rot="10800000">
              <a:off x="8238092" y="4643780"/>
              <a:ext cx="216024" cy="214929"/>
            </a:xfrm>
            <a:prstGeom prst="leftArrow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18" name="矢印: 左 17">
              <a:extLst>
                <a:ext uri="{FF2B5EF4-FFF2-40B4-BE49-F238E27FC236}">
                  <a16:creationId xmlns:a16="http://schemas.microsoft.com/office/drawing/2014/main" id="{A703622A-C099-44D2-B2FB-CE30B7824332}"/>
                </a:ext>
              </a:extLst>
            </p:cNvPr>
            <p:cNvSpPr/>
            <p:nvPr/>
          </p:nvSpPr>
          <p:spPr>
            <a:xfrm rot="10800000">
              <a:off x="10190324" y="4643780"/>
              <a:ext cx="216024" cy="214929"/>
            </a:xfrm>
            <a:prstGeom prst="leftArrow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6C58811F-6EF5-4397-B1A1-E1C1BF9E5E5B}"/>
                </a:ext>
              </a:extLst>
            </p:cNvPr>
            <p:cNvSpPr txBox="1"/>
            <p:nvPr/>
          </p:nvSpPr>
          <p:spPr>
            <a:xfrm>
              <a:off x="7585000" y="4575291"/>
              <a:ext cx="601447" cy="338554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altLang="ja-JP" sz="1600" dirty="0"/>
                <a:t>BPM</a:t>
              </a:r>
              <a:endParaRPr kumimoji="1" lang="en-US" altLang="ja-JP" sz="1600" dirty="0"/>
            </a:p>
          </p:txBody>
        </p:sp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8F31852B-DC74-478F-BFF9-80ADDB38E114}"/>
                </a:ext>
              </a:extLst>
            </p:cNvPr>
            <p:cNvGrpSpPr/>
            <p:nvPr/>
          </p:nvGrpSpPr>
          <p:grpSpPr>
            <a:xfrm>
              <a:off x="10509637" y="3573016"/>
              <a:ext cx="1516696" cy="673778"/>
              <a:chOff x="7745443" y="3573016"/>
              <a:chExt cx="1516696" cy="673778"/>
            </a:xfrm>
          </p:grpSpPr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7CECFC31-C1DC-4962-8129-8A06CFD29E78}"/>
                  </a:ext>
                </a:extLst>
              </p:cNvPr>
              <p:cNvSpPr txBox="1"/>
              <p:nvPr/>
            </p:nvSpPr>
            <p:spPr>
              <a:xfrm>
                <a:off x="7745443" y="3573016"/>
                <a:ext cx="1439817" cy="58477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1600" dirty="0"/>
                  <a:t>High-speed</a:t>
                </a:r>
              </a:p>
              <a:p>
                <a:pPr algn="ctr"/>
                <a:r>
                  <a:rPr kumimoji="1" lang="en-US" altLang="ja-JP" sz="1600" dirty="0"/>
                  <a:t>Digitizer AMC</a:t>
                </a:r>
                <a:endParaRPr kumimoji="1" lang="ja-JP" altLang="en-US" sz="1600" dirty="0"/>
              </a:p>
            </p:txBody>
          </p:sp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97F327D2-6F44-49A2-A0C4-A33DEA2BFDA9}"/>
                  </a:ext>
                </a:extLst>
              </p:cNvPr>
              <p:cNvSpPr txBox="1"/>
              <p:nvPr/>
            </p:nvSpPr>
            <p:spPr>
              <a:xfrm>
                <a:off x="7779384" y="3618856"/>
                <a:ext cx="1439817" cy="58477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1600" dirty="0"/>
                  <a:t>High-speed</a:t>
                </a:r>
              </a:p>
              <a:p>
                <a:pPr algn="ctr"/>
                <a:r>
                  <a:rPr kumimoji="1" lang="en-US" altLang="ja-JP" sz="1600" dirty="0"/>
                  <a:t>Digitizer AMC</a:t>
                </a:r>
                <a:endParaRPr kumimoji="1" lang="ja-JP" altLang="en-US" sz="1600" dirty="0"/>
              </a:p>
            </p:txBody>
          </p:sp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EF9928A7-42DE-4822-9F5A-AB36F2B4EA66}"/>
                  </a:ext>
                </a:extLst>
              </p:cNvPr>
              <p:cNvSpPr txBox="1"/>
              <p:nvPr/>
            </p:nvSpPr>
            <p:spPr>
              <a:xfrm>
                <a:off x="7822322" y="3662019"/>
                <a:ext cx="1439817" cy="58477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1600" dirty="0"/>
                  <a:t>High-speed</a:t>
                </a:r>
              </a:p>
              <a:p>
                <a:pPr algn="ctr"/>
                <a:r>
                  <a:rPr kumimoji="1" lang="en-US" altLang="ja-JP" sz="1600" dirty="0"/>
                  <a:t>Digitizer AMC</a:t>
                </a:r>
                <a:endParaRPr kumimoji="1" lang="ja-JP" altLang="en-US" sz="1600" dirty="0"/>
              </a:p>
            </p:txBody>
          </p:sp>
        </p:grpSp>
        <p:grpSp>
          <p:nvGrpSpPr>
            <p:cNvPr id="25" name="グループ化 24">
              <a:extLst>
                <a:ext uri="{FF2B5EF4-FFF2-40B4-BE49-F238E27FC236}">
                  <a16:creationId xmlns:a16="http://schemas.microsoft.com/office/drawing/2014/main" id="{81B2B020-5E90-41D2-8218-F5636E23B160}"/>
                </a:ext>
              </a:extLst>
            </p:cNvPr>
            <p:cNvGrpSpPr/>
            <p:nvPr/>
          </p:nvGrpSpPr>
          <p:grpSpPr>
            <a:xfrm>
              <a:off x="8537831" y="3579475"/>
              <a:ext cx="1553703" cy="671149"/>
              <a:chOff x="9693886" y="3579475"/>
              <a:chExt cx="1553703" cy="671149"/>
            </a:xfrm>
          </p:grpSpPr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CDA85903-512A-4F42-99F9-4DDC1AFD65FE}"/>
                  </a:ext>
                </a:extLst>
              </p:cNvPr>
              <p:cNvSpPr txBox="1"/>
              <p:nvPr/>
            </p:nvSpPr>
            <p:spPr>
              <a:xfrm>
                <a:off x="9693886" y="3579475"/>
                <a:ext cx="1473993" cy="58477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1600" dirty="0"/>
                  <a:t>LLRF Frontend</a:t>
                </a:r>
              </a:p>
              <a:p>
                <a:pPr algn="ctr"/>
                <a:r>
                  <a:rPr lang="en-US" altLang="ja-JP" sz="1600" dirty="0"/>
                  <a:t>µRTM</a:t>
                </a:r>
                <a:endParaRPr kumimoji="1" lang="ja-JP" altLang="en-US" sz="1600" dirty="0"/>
              </a:p>
            </p:txBody>
          </p:sp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4A919CEF-E0FC-46C7-A222-7360AE5A0E9C}"/>
                  </a:ext>
                </a:extLst>
              </p:cNvPr>
              <p:cNvSpPr txBox="1"/>
              <p:nvPr/>
            </p:nvSpPr>
            <p:spPr>
              <a:xfrm>
                <a:off x="9731045" y="3626824"/>
                <a:ext cx="1473993" cy="58477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1600" dirty="0"/>
                  <a:t>LLRF Frontend</a:t>
                </a:r>
              </a:p>
              <a:p>
                <a:pPr algn="ctr"/>
                <a:r>
                  <a:rPr lang="en-US" altLang="ja-JP" sz="1600" dirty="0"/>
                  <a:t>µRTM</a:t>
                </a:r>
                <a:endParaRPr kumimoji="1" lang="ja-JP" altLang="en-US" sz="1600" dirty="0"/>
              </a:p>
            </p:txBody>
          </p:sp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B5609FDC-1E44-4BC3-891B-848AECE18212}"/>
                  </a:ext>
                </a:extLst>
              </p:cNvPr>
              <p:cNvSpPr txBox="1"/>
              <p:nvPr/>
            </p:nvSpPr>
            <p:spPr>
              <a:xfrm>
                <a:off x="9773596" y="3665849"/>
                <a:ext cx="1473993" cy="58477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1600" dirty="0"/>
                  <a:t>LLRF Frontend</a:t>
                </a:r>
              </a:p>
              <a:p>
                <a:pPr algn="ctr"/>
                <a:r>
                  <a:rPr lang="en-US" altLang="ja-JP" sz="1600" dirty="0"/>
                  <a:t>µRTM</a:t>
                </a:r>
                <a:endParaRPr kumimoji="1" lang="ja-JP" altLang="en-US" sz="1600" dirty="0"/>
              </a:p>
            </p:txBody>
          </p:sp>
        </p:grpSp>
        <p:grpSp>
          <p:nvGrpSpPr>
            <p:cNvPr id="23" name="グループ化 22">
              <a:extLst>
                <a:ext uri="{FF2B5EF4-FFF2-40B4-BE49-F238E27FC236}">
                  <a16:creationId xmlns:a16="http://schemas.microsoft.com/office/drawing/2014/main" id="{B8AFDD3A-3B7C-4890-B0DF-781D28FA917C}"/>
                </a:ext>
              </a:extLst>
            </p:cNvPr>
            <p:cNvGrpSpPr/>
            <p:nvPr/>
          </p:nvGrpSpPr>
          <p:grpSpPr>
            <a:xfrm>
              <a:off x="10509637" y="4406341"/>
              <a:ext cx="1516696" cy="676455"/>
              <a:chOff x="7745443" y="4406341"/>
              <a:chExt cx="1516696" cy="676455"/>
            </a:xfrm>
          </p:grpSpPr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12559C68-848F-4899-A1B6-9688C70CC6EC}"/>
                  </a:ext>
                </a:extLst>
              </p:cNvPr>
              <p:cNvSpPr txBox="1"/>
              <p:nvPr/>
            </p:nvSpPr>
            <p:spPr>
              <a:xfrm>
                <a:off x="7745443" y="4406341"/>
                <a:ext cx="1439817" cy="58477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1600" dirty="0"/>
                  <a:t>High-speed</a:t>
                </a:r>
              </a:p>
              <a:p>
                <a:pPr algn="ctr"/>
                <a:r>
                  <a:rPr kumimoji="1" lang="en-US" altLang="ja-JP" sz="1600" dirty="0"/>
                  <a:t>Digitizer AMC</a:t>
                </a:r>
                <a:endParaRPr kumimoji="1" lang="ja-JP" altLang="en-US" sz="1600" dirty="0"/>
              </a:p>
            </p:txBody>
          </p:sp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AA71479E-0C6F-48BF-AABF-B396DBF32150}"/>
                  </a:ext>
                </a:extLst>
              </p:cNvPr>
              <p:cNvSpPr txBox="1"/>
              <p:nvPr/>
            </p:nvSpPr>
            <p:spPr>
              <a:xfrm>
                <a:off x="7779384" y="4452181"/>
                <a:ext cx="1439817" cy="58477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1600" dirty="0"/>
                  <a:t>High-speed</a:t>
                </a:r>
              </a:p>
              <a:p>
                <a:pPr algn="ctr"/>
                <a:r>
                  <a:rPr kumimoji="1" lang="en-US" altLang="ja-JP" sz="1600" dirty="0"/>
                  <a:t>Digitizer AMC</a:t>
                </a:r>
                <a:endParaRPr kumimoji="1" lang="ja-JP" altLang="en-US" sz="1600" dirty="0"/>
              </a:p>
            </p:txBody>
          </p:sp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22E62D5A-9169-486E-9A6E-ED6671B817FE}"/>
                  </a:ext>
                </a:extLst>
              </p:cNvPr>
              <p:cNvSpPr txBox="1"/>
              <p:nvPr/>
            </p:nvSpPr>
            <p:spPr>
              <a:xfrm>
                <a:off x="7822322" y="4498021"/>
                <a:ext cx="1439817" cy="58477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1600" dirty="0"/>
                  <a:t>High-speed</a:t>
                </a:r>
              </a:p>
              <a:p>
                <a:pPr algn="ctr"/>
                <a:r>
                  <a:rPr kumimoji="1" lang="en-US" altLang="ja-JP" sz="1600" dirty="0"/>
                  <a:t>Digitizer AMC</a:t>
                </a:r>
                <a:endParaRPr kumimoji="1" lang="ja-JP" altLang="en-US" sz="1600" dirty="0"/>
              </a:p>
            </p:txBody>
          </p:sp>
        </p:grpSp>
        <p:grpSp>
          <p:nvGrpSpPr>
            <p:cNvPr id="35" name="グループ化 34">
              <a:extLst>
                <a:ext uri="{FF2B5EF4-FFF2-40B4-BE49-F238E27FC236}">
                  <a16:creationId xmlns:a16="http://schemas.microsoft.com/office/drawing/2014/main" id="{2AC38D9F-C951-44D1-A8EE-C64015EAE59F}"/>
                </a:ext>
              </a:extLst>
            </p:cNvPr>
            <p:cNvGrpSpPr/>
            <p:nvPr/>
          </p:nvGrpSpPr>
          <p:grpSpPr>
            <a:xfrm>
              <a:off x="8537831" y="4412800"/>
              <a:ext cx="1553770" cy="685779"/>
              <a:chOff x="9693886" y="4412800"/>
              <a:chExt cx="1553770" cy="685779"/>
            </a:xfrm>
          </p:grpSpPr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F81D8D07-7A28-4B08-BB42-A38FCB0C4CFB}"/>
                  </a:ext>
                </a:extLst>
              </p:cNvPr>
              <p:cNvSpPr txBox="1"/>
              <p:nvPr/>
            </p:nvSpPr>
            <p:spPr>
              <a:xfrm>
                <a:off x="9693886" y="4412800"/>
                <a:ext cx="1473993" cy="584775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sz="1600" dirty="0"/>
                  <a:t>BPM</a:t>
                </a:r>
                <a:r>
                  <a:rPr kumimoji="1" lang="en-US" altLang="ja-JP" sz="1600" dirty="0"/>
                  <a:t> Frontend</a:t>
                </a:r>
              </a:p>
              <a:p>
                <a:pPr algn="ctr"/>
                <a:r>
                  <a:rPr lang="en-US" altLang="ja-JP" sz="1600" dirty="0"/>
                  <a:t>µRTM</a:t>
                </a:r>
                <a:endParaRPr kumimoji="1" lang="ja-JP" altLang="en-US" sz="1600" dirty="0"/>
              </a:p>
            </p:txBody>
          </p:sp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183460C4-059B-440B-9931-96C11B94B142}"/>
                  </a:ext>
                </a:extLst>
              </p:cNvPr>
              <p:cNvSpPr txBox="1"/>
              <p:nvPr/>
            </p:nvSpPr>
            <p:spPr>
              <a:xfrm>
                <a:off x="9730243" y="4460149"/>
                <a:ext cx="1473993" cy="584775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sz="1600" dirty="0"/>
                  <a:t>BPM</a:t>
                </a:r>
                <a:r>
                  <a:rPr kumimoji="1" lang="en-US" altLang="ja-JP" sz="1600" dirty="0"/>
                  <a:t> Frontend</a:t>
                </a:r>
              </a:p>
              <a:p>
                <a:pPr algn="ctr"/>
                <a:r>
                  <a:rPr lang="en-US" altLang="ja-JP" sz="1600" dirty="0"/>
                  <a:t>µRTM</a:t>
                </a:r>
                <a:endParaRPr kumimoji="1" lang="ja-JP" altLang="en-US" sz="1600" dirty="0"/>
              </a:p>
            </p:txBody>
          </p:sp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43579187-B998-466A-8AE9-B13907223B64}"/>
                  </a:ext>
                </a:extLst>
              </p:cNvPr>
              <p:cNvSpPr txBox="1"/>
              <p:nvPr/>
            </p:nvSpPr>
            <p:spPr>
              <a:xfrm>
                <a:off x="9773663" y="4513804"/>
                <a:ext cx="1473993" cy="584775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sz="1600" dirty="0"/>
                  <a:t>BPM</a:t>
                </a:r>
                <a:r>
                  <a:rPr kumimoji="1" lang="en-US" altLang="ja-JP" sz="1600" dirty="0"/>
                  <a:t> Frontend</a:t>
                </a:r>
              </a:p>
              <a:p>
                <a:pPr algn="ctr"/>
                <a:r>
                  <a:rPr lang="en-US" altLang="ja-JP" sz="1600" dirty="0"/>
                  <a:t>µRTM</a:t>
                </a:r>
                <a:endParaRPr kumimoji="1" lang="ja-JP" altLang="en-US" sz="1600" dirty="0"/>
              </a:p>
            </p:txBody>
          </p:sp>
        </p:grpSp>
      </p:grpSp>
      <p:pic>
        <p:nvPicPr>
          <p:cNvPr id="2050" name="Picture 2" descr="Fig. 5. RF Backplane prototype (version 3.1)">
            <a:extLst>
              <a:ext uri="{FF2B5EF4-FFF2-40B4-BE49-F238E27FC236}">
                <a16:creationId xmlns:a16="http://schemas.microsoft.com/office/drawing/2014/main" id="{367BAD13-E9E2-47D4-B07B-0639EE9890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" t="6257" b="11776"/>
          <a:stretch/>
        </p:blipFill>
        <p:spPr bwMode="auto">
          <a:xfrm>
            <a:off x="7828338" y="5300314"/>
            <a:ext cx="4028302" cy="155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AC1D552E-5D68-41E0-979F-D1E6720A0030}"/>
              </a:ext>
            </a:extLst>
          </p:cNvPr>
          <p:cNvSpPr txBox="1"/>
          <p:nvPr/>
        </p:nvSpPr>
        <p:spPr>
          <a:xfrm>
            <a:off x="9125009" y="5521734"/>
            <a:ext cx="1529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RF</a:t>
            </a:r>
            <a:r>
              <a:rPr kumimoji="1" lang="ja-JP" altLang="en-US" dirty="0"/>
              <a:t> </a:t>
            </a:r>
            <a:r>
              <a:rPr kumimoji="1" lang="en-US" altLang="ja-JP" dirty="0"/>
              <a:t>backplane</a:t>
            </a:r>
            <a:endParaRPr kumimoji="1" lang="ja-JP" altLang="en-US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F187AF4-55FD-4122-9ACA-B269B5BA7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809" y="261668"/>
            <a:ext cx="4247574" cy="312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矢印: 右 31">
            <a:extLst>
              <a:ext uri="{FF2B5EF4-FFF2-40B4-BE49-F238E27FC236}">
                <a16:creationId xmlns:a16="http://schemas.microsoft.com/office/drawing/2014/main" id="{4C50E581-FE79-442F-A20C-FD0DFAB8F84A}"/>
              </a:ext>
            </a:extLst>
          </p:cNvPr>
          <p:cNvSpPr/>
          <p:nvPr/>
        </p:nvSpPr>
        <p:spPr>
          <a:xfrm rot="21160620">
            <a:off x="6865653" y="1715922"/>
            <a:ext cx="789710" cy="276206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4E516D1-BB12-4535-BEC1-BBD8AC147F69}"/>
              </a:ext>
            </a:extLst>
          </p:cNvPr>
          <p:cNvSpPr txBox="1"/>
          <p:nvPr/>
        </p:nvSpPr>
        <p:spPr>
          <a:xfrm>
            <a:off x="8354621" y="100249"/>
            <a:ext cx="9925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508.58 MHz</a:t>
            </a:r>
            <a:endParaRPr kumimoji="1" lang="ja-JP" altLang="en-US" sz="1200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50F2A29D-108E-49D6-889C-FA2BE53711ED}"/>
              </a:ext>
            </a:extLst>
          </p:cNvPr>
          <p:cNvSpPr txBox="1"/>
          <p:nvPr/>
        </p:nvSpPr>
        <p:spPr>
          <a:xfrm>
            <a:off x="10875281" y="123167"/>
            <a:ext cx="9813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/>
              <a:t>363.3</a:t>
            </a:r>
            <a:r>
              <a:rPr kumimoji="1" lang="en-US" altLang="ja-JP" sz="1200" dirty="0"/>
              <a:t> MSPS</a:t>
            </a:r>
            <a:endParaRPr kumimoji="1" lang="ja-JP" altLang="en-US" sz="1200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9B65DA00-2E48-4112-87F9-E8039421BF17}"/>
              </a:ext>
            </a:extLst>
          </p:cNvPr>
          <p:cNvSpPr txBox="1"/>
          <p:nvPr/>
        </p:nvSpPr>
        <p:spPr>
          <a:xfrm>
            <a:off x="8320898" y="1638972"/>
            <a:ext cx="9092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/>
              <a:t>145.3</a:t>
            </a:r>
            <a:r>
              <a:rPr kumimoji="1" lang="en-US" altLang="ja-JP" sz="1200" dirty="0"/>
              <a:t> MHz</a:t>
            </a:r>
            <a:endParaRPr kumimoji="1" lang="ja-JP" altLang="en-US" sz="12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9913B05-CF49-4A6E-BA90-590347F8123A}"/>
              </a:ext>
            </a:extLst>
          </p:cNvPr>
          <p:cNvSpPr txBox="1"/>
          <p:nvPr/>
        </p:nvSpPr>
        <p:spPr>
          <a:xfrm>
            <a:off x="11600429" y="1581675"/>
            <a:ext cx="429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[ns]</a:t>
            </a:r>
            <a:endParaRPr kumimoji="1" lang="ja-JP" altLang="en-US" sz="1200" dirty="0"/>
          </a:p>
        </p:txBody>
      </p:sp>
      <p:sp>
        <p:nvSpPr>
          <p:cNvPr id="8" name="矢印: 下 7">
            <a:extLst>
              <a:ext uri="{FF2B5EF4-FFF2-40B4-BE49-F238E27FC236}">
                <a16:creationId xmlns:a16="http://schemas.microsoft.com/office/drawing/2014/main" id="{90A93B64-2ECF-427F-891C-5670AB4A3C60}"/>
              </a:ext>
            </a:extLst>
          </p:cNvPr>
          <p:cNvSpPr/>
          <p:nvPr/>
        </p:nvSpPr>
        <p:spPr>
          <a:xfrm>
            <a:off x="9805575" y="1694468"/>
            <a:ext cx="285959" cy="319115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矢印: 右 38">
            <a:extLst>
              <a:ext uri="{FF2B5EF4-FFF2-40B4-BE49-F238E27FC236}">
                <a16:creationId xmlns:a16="http://schemas.microsoft.com/office/drawing/2014/main" id="{E92549AF-3347-4182-9D1C-8FCCE7A5E375}"/>
              </a:ext>
            </a:extLst>
          </p:cNvPr>
          <p:cNvSpPr/>
          <p:nvPr/>
        </p:nvSpPr>
        <p:spPr>
          <a:xfrm rot="19961794">
            <a:off x="6672525" y="4650838"/>
            <a:ext cx="789710" cy="276206"/>
          </a:xfrm>
          <a:prstGeom prst="rightArrow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3532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479D594A-3673-49F0-862F-4E6A42E577B0}"/>
              </a:ext>
            </a:extLst>
          </p:cNvPr>
          <p:cNvGrpSpPr/>
          <p:nvPr/>
        </p:nvGrpSpPr>
        <p:grpSpPr>
          <a:xfrm>
            <a:off x="8713743" y="4097998"/>
            <a:ext cx="3329509" cy="2753285"/>
            <a:chOff x="8713743" y="4097998"/>
            <a:chExt cx="3329509" cy="2753285"/>
          </a:xfrm>
        </p:grpSpPr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5E66F7BF-991A-4B9C-BFCA-81C8AD48B8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6" r="9191"/>
            <a:stretch/>
          </p:blipFill>
          <p:spPr>
            <a:xfrm>
              <a:off x="8827254" y="4097998"/>
              <a:ext cx="3215998" cy="2686752"/>
            </a:xfrm>
            <a:prstGeom prst="rect">
              <a:avLst/>
            </a:prstGeom>
          </p:spPr>
        </p:pic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87D427AB-8316-424B-9310-15B38ADB0FCB}"/>
                </a:ext>
              </a:extLst>
            </p:cNvPr>
            <p:cNvSpPr txBox="1"/>
            <p:nvPr/>
          </p:nvSpPr>
          <p:spPr>
            <a:xfrm>
              <a:off x="9322215" y="6498209"/>
              <a:ext cx="96180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1400" dirty="0">
                  <a:effectLst>
                    <a:glow rad="101600">
                      <a:schemeClr val="bg1"/>
                    </a:glow>
                  </a:effectLst>
                </a:rPr>
                <a:t>0</a:t>
              </a:r>
              <a:endParaRPr kumimoji="1" lang="ja-JP" altLang="en-US" sz="1400" dirty="0">
                <a:effectLst>
                  <a:glow rad="101600">
                    <a:schemeClr val="bg1"/>
                  </a:glow>
                </a:effectLst>
              </a:endParaRPr>
            </a:p>
          </p:txBody>
        </p:sp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25ABA815-07EB-4BBA-8C8F-66A6C2BEAF21}"/>
                </a:ext>
              </a:extLst>
            </p:cNvPr>
            <p:cNvSpPr txBox="1"/>
            <p:nvPr/>
          </p:nvSpPr>
          <p:spPr>
            <a:xfrm>
              <a:off x="9620524" y="6498209"/>
              <a:ext cx="192360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1400" dirty="0">
                  <a:effectLst>
                    <a:glow rad="101600">
                      <a:schemeClr val="bg1"/>
                    </a:glow>
                  </a:effectLst>
                </a:rPr>
                <a:t>25</a:t>
              </a:r>
              <a:endParaRPr kumimoji="1" lang="ja-JP" altLang="en-US" sz="1400" dirty="0">
                <a:effectLst>
                  <a:glow rad="101600">
                    <a:schemeClr val="bg1"/>
                  </a:glow>
                </a:effectLst>
              </a:endParaRPr>
            </a:p>
          </p:txBody>
        </p:sp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50090116-077B-463A-A988-3382CBEAC4E8}"/>
                </a:ext>
              </a:extLst>
            </p:cNvPr>
            <p:cNvSpPr txBox="1"/>
            <p:nvPr/>
          </p:nvSpPr>
          <p:spPr>
            <a:xfrm>
              <a:off x="9964804" y="6498209"/>
              <a:ext cx="192360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ja-JP" sz="1400" dirty="0">
                  <a:effectLst>
                    <a:glow rad="101600">
                      <a:schemeClr val="bg1"/>
                    </a:glow>
                  </a:effectLst>
                </a:rPr>
                <a:t>50</a:t>
              </a:r>
              <a:endParaRPr kumimoji="1" lang="ja-JP" altLang="en-US" sz="1400" dirty="0">
                <a:effectLst>
                  <a:glow rad="101600">
                    <a:schemeClr val="bg1"/>
                  </a:glow>
                </a:effectLst>
              </a:endParaRPr>
            </a:p>
          </p:txBody>
        </p:sp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3649DD8C-7898-4324-9ADA-42B5F240FC62}"/>
                </a:ext>
              </a:extLst>
            </p:cNvPr>
            <p:cNvSpPr txBox="1"/>
            <p:nvPr/>
          </p:nvSpPr>
          <p:spPr>
            <a:xfrm>
              <a:off x="10313128" y="6498209"/>
              <a:ext cx="192360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ja-JP" sz="1400" dirty="0">
                  <a:effectLst>
                    <a:glow rad="101600">
                      <a:schemeClr val="bg1"/>
                    </a:glow>
                  </a:effectLst>
                </a:rPr>
                <a:t>75</a:t>
              </a:r>
              <a:endParaRPr kumimoji="1" lang="ja-JP" altLang="en-US" sz="1400" dirty="0">
                <a:effectLst>
                  <a:glow rad="101600">
                    <a:schemeClr val="bg1"/>
                  </a:glow>
                </a:effectLst>
              </a:endParaRPr>
            </a:p>
          </p:txBody>
        </p:sp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F18D20C5-11B7-43B7-B274-2672B43DE066}"/>
                </a:ext>
              </a:extLst>
            </p:cNvPr>
            <p:cNvSpPr txBox="1"/>
            <p:nvPr/>
          </p:nvSpPr>
          <p:spPr>
            <a:xfrm>
              <a:off x="10613743" y="6498209"/>
              <a:ext cx="288541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ja-JP" sz="1400" dirty="0">
                  <a:effectLst>
                    <a:glow rad="101600">
                      <a:schemeClr val="bg1"/>
                    </a:glow>
                  </a:effectLst>
                </a:rPr>
                <a:t>100</a:t>
              </a:r>
              <a:endParaRPr kumimoji="1" lang="ja-JP" altLang="en-US" sz="1400" dirty="0">
                <a:effectLst>
                  <a:glow rad="101600">
                    <a:schemeClr val="bg1"/>
                  </a:glow>
                </a:effectLst>
              </a:endParaRPr>
            </a:p>
          </p:txBody>
        </p:sp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245ECADE-014D-4A60-9D8C-559C32D31A7B}"/>
                </a:ext>
              </a:extLst>
            </p:cNvPr>
            <p:cNvSpPr txBox="1"/>
            <p:nvPr/>
          </p:nvSpPr>
          <p:spPr>
            <a:xfrm>
              <a:off x="10964153" y="6498209"/>
              <a:ext cx="288541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1400" dirty="0">
                  <a:effectLst>
                    <a:glow rad="101600">
                      <a:schemeClr val="bg1"/>
                    </a:glow>
                  </a:effectLst>
                </a:rPr>
                <a:t>125</a:t>
              </a:r>
              <a:endParaRPr kumimoji="1" lang="ja-JP" altLang="en-US" sz="1400" dirty="0">
                <a:effectLst>
                  <a:glow rad="101600">
                    <a:schemeClr val="bg1"/>
                  </a:glow>
                </a:effectLst>
              </a:endParaRPr>
            </a:p>
          </p:txBody>
        </p:sp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46D1AF69-F776-4634-B6C3-F5E8408089C7}"/>
                </a:ext>
              </a:extLst>
            </p:cNvPr>
            <p:cNvSpPr txBox="1"/>
            <p:nvPr/>
          </p:nvSpPr>
          <p:spPr>
            <a:xfrm>
              <a:off x="11307423" y="6498209"/>
              <a:ext cx="288541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ja-JP" sz="1400" dirty="0">
                  <a:effectLst>
                    <a:glow rad="101600">
                      <a:schemeClr val="bg1"/>
                    </a:glow>
                  </a:effectLst>
                </a:rPr>
                <a:t>150</a:t>
              </a:r>
              <a:endParaRPr kumimoji="1" lang="ja-JP" altLang="en-US" sz="1400" dirty="0">
                <a:effectLst>
                  <a:glow rad="101600">
                    <a:schemeClr val="bg1"/>
                  </a:glow>
                </a:effectLst>
              </a:endParaRPr>
            </a:p>
          </p:txBody>
        </p:sp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6A68A7BA-47D1-418F-AE49-6F39744F5ABB}"/>
                </a:ext>
              </a:extLst>
            </p:cNvPr>
            <p:cNvSpPr txBox="1"/>
            <p:nvPr/>
          </p:nvSpPr>
          <p:spPr>
            <a:xfrm>
              <a:off x="11657833" y="6498209"/>
              <a:ext cx="288541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1400" dirty="0">
                  <a:effectLst>
                    <a:glow rad="101600">
                      <a:schemeClr val="bg1"/>
                    </a:glow>
                  </a:effectLst>
                </a:rPr>
                <a:t>175</a:t>
              </a:r>
              <a:endParaRPr kumimoji="1" lang="ja-JP" altLang="en-US" sz="1400" dirty="0">
                <a:effectLst>
                  <a:glow rad="101600">
                    <a:schemeClr val="bg1"/>
                  </a:glow>
                </a:effectLst>
              </a:endParaRPr>
            </a:p>
          </p:txBody>
        </p:sp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29C007CA-02DD-46E1-BA14-FD35C5CC7BF7}"/>
                </a:ext>
              </a:extLst>
            </p:cNvPr>
            <p:cNvSpPr txBox="1"/>
            <p:nvPr/>
          </p:nvSpPr>
          <p:spPr>
            <a:xfrm>
              <a:off x="11512910" y="6635839"/>
              <a:ext cx="480901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1400" dirty="0">
                  <a:effectLst>
                    <a:glow rad="101600">
                      <a:schemeClr val="bg1"/>
                    </a:glow>
                  </a:effectLst>
                </a:rPr>
                <a:t>[MHz]</a:t>
              </a:r>
              <a:endParaRPr kumimoji="1" lang="ja-JP" altLang="en-US" sz="1400" dirty="0">
                <a:effectLst>
                  <a:glow rad="101600">
                    <a:schemeClr val="bg1"/>
                  </a:glow>
                </a:effectLst>
              </a:endParaRPr>
            </a:p>
          </p:txBody>
        </p:sp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C0B9611B-B51A-4EEF-927B-3AAFF27B0E03}"/>
                </a:ext>
              </a:extLst>
            </p:cNvPr>
            <p:cNvSpPr txBox="1"/>
            <p:nvPr/>
          </p:nvSpPr>
          <p:spPr>
            <a:xfrm>
              <a:off x="8917012" y="4592563"/>
              <a:ext cx="264496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1400" dirty="0">
                  <a:effectLst>
                    <a:glow rad="101600">
                      <a:schemeClr val="bg1"/>
                    </a:glow>
                  </a:effectLst>
                </a:rPr>
                <a:t>-20</a:t>
              </a:r>
              <a:endParaRPr kumimoji="1" lang="ja-JP" altLang="en-US" sz="1400" dirty="0">
                <a:effectLst>
                  <a:glow rad="101600">
                    <a:schemeClr val="bg1"/>
                  </a:glow>
                </a:effectLst>
              </a:endParaRPr>
            </a:p>
          </p:txBody>
        </p:sp>
        <p:sp>
          <p:nvSpPr>
            <p:cNvPr id="42" name="テキスト ボックス 41">
              <a:extLst>
                <a:ext uri="{FF2B5EF4-FFF2-40B4-BE49-F238E27FC236}">
                  <a16:creationId xmlns:a16="http://schemas.microsoft.com/office/drawing/2014/main" id="{4A901556-7FE4-497C-B1EA-2297B240EC01}"/>
                </a:ext>
              </a:extLst>
            </p:cNvPr>
            <p:cNvSpPr txBox="1"/>
            <p:nvPr/>
          </p:nvSpPr>
          <p:spPr>
            <a:xfrm>
              <a:off x="8917012" y="4959837"/>
              <a:ext cx="264496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1400" dirty="0">
                  <a:effectLst>
                    <a:glow rad="101600">
                      <a:schemeClr val="bg1"/>
                    </a:glow>
                  </a:effectLst>
                </a:rPr>
                <a:t>-40</a:t>
              </a:r>
              <a:endParaRPr kumimoji="1" lang="ja-JP" altLang="en-US" sz="1400" dirty="0">
                <a:effectLst>
                  <a:glow rad="101600">
                    <a:schemeClr val="bg1"/>
                  </a:glow>
                </a:effectLst>
              </a:endParaRPr>
            </a:p>
          </p:txBody>
        </p: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2B7143E1-A2A6-49D1-B651-1BA32AF884BD}"/>
                </a:ext>
              </a:extLst>
            </p:cNvPr>
            <p:cNvSpPr txBox="1"/>
            <p:nvPr/>
          </p:nvSpPr>
          <p:spPr>
            <a:xfrm>
              <a:off x="8917012" y="5334269"/>
              <a:ext cx="264496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1400" dirty="0">
                  <a:effectLst>
                    <a:glow rad="101600">
                      <a:schemeClr val="bg1"/>
                    </a:glow>
                  </a:effectLst>
                </a:rPr>
                <a:t>-60</a:t>
              </a:r>
              <a:endParaRPr kumimoji="1" lang="ja-JP" altLang="en-US" sz="1400" dirty="0">
                <a:effectLst>
                  <a:glow rad="101600">
                    <a:schemeClr val="bg1"/>
                  </a:glow>
                </a:effectLst>
              </a:endParaRPr>
            </a:p>
          </p:txBody>
        </p:sp>
        <p:sp>
          <p:nvSpPr>
            <p:cNvPr id="46" name="テキスト ボックス 45">
              <a:extLst>
                <a:ext uri="{FF2B5EF4-FFF2-40B4-BE49-F238E27FC236}">
                  <a16:creationId xmlns:a16="http://schemas.microsoft.com/office/drawing/2014/main" id="{CF944135-2D8D-43B8-8F5D-FE528676CFEE}"/>
                </a:ext>
              </a:extLst>
            </p:cNvPr>
            <p:cNvSpPr txBox="1"/>
            <p:nvPr/>
          </p:nvSpPr>
          <p:spPr>
            <a:xfrm>
              <a:off x="8917012" y="5695462"/>
              <a:ext cx="264496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1400" dirty="0">
                  <a:effectLst>
                    <a:glow rad="101600">
                      <a:schemeClr val="bg1"/>
                    </a:glow>
                  </a:effectLst>
                </a:rPr>
                <a:t>-80</a:t>
              </a:r>
              <a:endParaRPr kumimoji="1" lang="ja-JP" altLang="en-US" sz="1400" dirty="0">
                <a:effectLst>
                  <a:glow rad="101600">
                    <a:schemeClr val="bg1"/>
                  </a:glow>
                </a:effectLst>
              </a:endParaRPr>
            </a:p>
          </p:txBody>
        </p:sp>
        <p:sp>
          <p:nvSpPr>
            <p:cNvPr id="47" name="テキスト ボックス 46">
              <a:extLst>
                <a:ext uri="{FF2B5EF4-FFF2-40B4-BE49-F238E27FC236}">
                  <a16:creationId xmlns:a16="http://schemas.microsoft.com/office/drawing/2014/main" id="{8982E04A-F123-45A1-AD06-DC5F823E8D48}"/>
                </a:ext>
              </a:extLst>
            </p:cNvPr>
            <p:cNvSpPr txBox="1"/>
            <p:nvPr/>
          </p:nvSpPr>
          <p:spPr>
            <a:xfrm>
              <a:off x="8831668" y="6062736"/>
              <a:ext cx="360676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1400" dirty="0">
                  <a:effectLst>
                    <a:glow rad="101600">
                      <a:schemeClr val="bg1"/>
                    </a:glow>
                  </a:effectLst>
                </a:rPr>
                <a:t>-100</a:t>
              </a:r>
              <a:endParaRPr kumimoji="1" lang="ja-JP" altLang="en-US" sz="1400" dirty="0">
                <a:effectLst>
                  <a:glow rad="101600">
                    <a:schemeClr val="bg1"/>
                  </a:glow>
                </a:effectLst>
              </a:endParaRPr>
            </a:p>
          </p:txBody>
        </p:sp>
        <p:sp>
          <p:nvSpPr>
            <p:cNvPr id="48" name="テキスト ボックス 47">
              <a:extLst>
                <a:ext uri="{FF2B5EF4-FFF2-40B4-BE49-F238E27FC236}">
                  <a16:creationId xmlns:a16="http://schemas.microsoft.com/office/drawing/2014/main" id="{965FFBF9-8F06-4452-846B-C8C327D4F678}"/>
                </a:ext>
              </a:extLst>
            </p:cNvPr>
            <p:cNvSpPr txBox="1"/>
            <p:nvPr/>
          </p:nvSpPr>
          <p:spPr>
            <a:xfrm rot="16200000">
              <a:off x="8626283" y="5353113"/>
              <a:ext cx="390363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ja-JP" sz="1400" dirty="0" err="1">
                  <a:effectLst>
                    <a:glow rad="101600">
                      <a:schemeClr val="bg1"/>
                    </a:glow>
                  </a:effectLst>
                </a:rPr>
                <a:t>dBFS</a:t>
              </a:r>
              <a:endParaRPr kumimoji="1" lang="ja-JP" altLang="en-US" sz="1400" dirty="0">
                <a:effectLst>
                  <a:glow rad="101600">
                    <a:schemeClr val="bg1"/>
                  </a:glow>
                </a:effectLst>
              </a:endParaRPr>
            </a:p>
          </p:txBody>
        </p:sp>
      </p:grp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83924BDF-9D99-4C15-8583-637B929FAEB4}"/>
              </a:ext>
            </a:extLst>
          </p:cNvPr>
          <p:cNvGrpSpPr/>
          <p:nvPr/>
        </p:nvGrpSpPr>
        <p:grpSpPr>
          <a:xfrm>
            <a:off x="5263654" y="4097998"/>
            <a:ext cx="3486046" cy="2721307"/>
            <a:chOff x="5263654" y="4097998"/>
            <a:chExt cx="3486046" cy="2721307"/>
          </a:xfrm>
        </p:grpSpPr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4757E203-954E-4417-920E-8167D9D5BC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5" r="9007"/>
            <a:stretch/>
          </p:blipFill>
          <p:spPr>
            <a:xfrm>
              <a:off x="5433382" y="4097998"/>
              <a:ext cx="3218355" cy="2686752"/>
            </a:xfrm>
            <a:prstGeom prst="rect">
              <a:avLst/>
            </a:prstGeom>
          </p:spPr>
        </p:pic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A9873007-548B-43DC-AC93-C213C9377983}"/>
                </a:ext>
              </a:extLst>
            </p:cNvPr>
            <p:cNvSpPr txBox="1"/>
            <p:nvPr/>
          </p:nvSpPr>
          <p:spPr>
            <a:xfrm>
              <a:off x="5919886" y="6498209"/>
              <a:ext cx="96180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1400" dirty="0">
                  <a:effectLst>
                    <a:glow rad="101600">
                      <a:schemeClr val="bg1"/>
                    </a:glow>
                  </a:effectLst>
                </a:rPr>
                <a:t>0</a:t>
              </a:r>
              <a:endParaRPr kumimoji="1" lang="ja-JP" altLang="en-US" sz="1400" dirty="0">
                <a:effectLst>
                  <a:glow rad="101600">
                    <a:schemeClr val="bg1"/>
                  </a:glow>
                </a:effectLst>
              </a:endParaRPr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644602C7-E705-4DE5-8F49-78A8B3B6702B}"/>
                </a:ext>
              </a:extLst>
            </p:cNvPr>
            <p:cNvSpPr txBox="1"/>
            <p:nvPr/>
          </p:nvSpPr>
          <p:spPr>
            <a:xfrm>
              <a:off x="6249695" y="6498209"/>
              <a:ext cx="192360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1400" dirty="0">
                  <a:effectLst>
                    <a:glow rad="101600">
                      <a:schemeClr val="bg1"/>
                    </a:glow>
                  </a:effectLst>
                </a:rPr>
                <a:t>20</a:t>
              </a:r>
              <a:endParaRPr kumimoji="1" lang="ja-JP" altLang="en-US" sz="1400" dirty="0">
                <a:effectLst>
                  <a:glow rad="101600">
                    <a:schemeClr val="bg1"/>
                  </a:glow>
                </a:effectLst>
              </a:endParaRPr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1305C689-1327-4D64-96E5-089B3C93FE17}"/>
                </a:ext>
              </a:extLst>
            </p:cNvPr>
            <p:cNvSpPr txBox="1"/>
            <p:nvPr/>
          </p:nvSpPr>
          <p:spPr>
            <a:xfrm>
              <a:off x="6612110" y="6498209"/>
              <a:ext cx="192360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ja-JP" sz="1400" dirty="0">
                  <a:effectLst>
                    <a:glow rad="101600">
                      <a:schemeClr val="bg1"/>
                    </a:glow>
                  </a:effectLst>
                </a:rPr>
                <a:t>4</a:t>
              </a:r>
              <a:r>
                <a:rPr kumimoji="1" lang="en-US" altLang="ja-JP" sz="1400" dirty="0">
                  <a:effectLst>
                    <a:glow rad="101600">
                      <a:schemeClr val="bg1"/>
                    </a:glow>
                  </a:effectLst>
                </a:rPr>
                <a:t>0</a:t>
              </a:r>
              <a:endParaRPr kumimoji="1" lang="ja-JP" altLang="en-US" sz="1400" dirty="0">
                <a:effectLst>
                  <a:glow rad="101600">
                    <a:schemeClr val="bg1"/>
                  </a:glow>
                </a:effectLst>
              </a:endParaRPr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F5460086-11EE-4056-8BD0-8D37630ADC8F}"/>
                </a:ext>
              </a:extLst>
            </p:cNvPr>
            <p:cNvSpPr txBox="1"/>
            <p:nvPr/>
          </p:nvSpPr>
          <p:spPr>
            <a:xfrm>
              <a:off x="6985106" y="6498209"/>
              <a:ext cx="192360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ja-JP" sz="1400" dirty="0">
                  <a:effectLst>
                    <a:glow rad="101600">
                      <a:schemeClr val="bg1"/>
                    </a:glow>
                  </a:effectLst>
                </a:rPr>
                <a:t>6</a:t>
              </a:r>
              <a:r>
                <a:rPr kumimoji="1" lang="en-US" altLang="ja-JP" sz="1400" dirty="0">
                  <a:effectLst>
                    <a:glow rad="101600">
                      <a:schemeClr val="bg1"/>
                    </a:glow>
                  </a:effectLst>
                </a:rPr>
                <a:t>0</a:t>
              </a:r>
              <a:endParaRPr kumimoji="1" lang="ja-JP" altLang="en-US" sz="1400" dirty="0">
                <a:effectLst>
                  <a:glow rad="101600">
                    <a:schemeClr val="bg1"/>
                  </a:glow>
                </a:effectLst>
              </a:endParaRPr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37B7E39A-8960-4874-AE7C-5A099DAE92D9}"/>
                </a:ext>
              </a:extLst>
            </p:cNvPr>
            <p:cNvSpPr txBox="1"/>
            <p:nvPr/>
          </p:nvSpPr>
          <p:spPr>
            <a:xfrm>
              <a:off x="7373392" y="6498209"/>
              <a:ext cx="192360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ja-JP" sz="1400" dirty="0">
                  <a:effectLst>
                    <a:glow rad="101600">
                      <a:schemeClr val="bg1"/>
                    </a:glow>
                  </a:effectLst>
                </a:rPr>
                <a:t>8</a:t>
              </a:r>
              <a:r>
                <a:rPr kumimoji="1" lang="en-US" altLang="ja-JP" sz="1400" dirty="0">
                  <a:effectLst>
                    <a:glow rad="101600">
                      <a:schemeClr val="bg1"/>
                    </a:glow>
                  </a:effectLst>
                </a:rPr>
                <a:t>0</a:t>
              </a:r>
              <a:endParaRPr kumimoji="1" lang="ja-JP" altLang="en-US" sz="1400" dirty="0">
                <a:effectLst>
                  <a:glow rad="101600">
                    <a:schemeClr val="bg1"/>
                  </a:glow>
                </a:effectLst>
              </a:endParaRPr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38F5B8E9-D740-4EA8-B598-82C12FC16D2C}"/>
                </a:ext>
              </a:extLst>
            </p:cNvPr>
            <p:cNvSpPr txBox="1"/>
            <p:nvPr/>
          </p:nvSpPr>
          <p:spPr>
            <a:xfrm>
              <a:off x="7707047" y="6498209"/>
              <a:ext cx="288541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ja-JP" sz="1400" dirty="0">
                  <a:effectLst>
                    <a:glow rad="101600">
                      <a:schemeClr val="bg1"/>
                    </a:glow>
                  </a:effectLst>
                </a:rPr>
                <a:t>10</a:t>
              </a:r>
              <a:r>
                <a:rPr kumimoji="1" lang="en-US" altLang="ja-JP" sz="1400" dirty="0">
                  <a:effectLst>
                    <a:glow rad="101600">
                      <a:schemeClr val="bg1"/>
                    </a:glow>
                  </a:effectLst>
                </a:rPr>
                <a:t>0</a:t>
              </a:r>
              <a:endParaRPr kumimoji="1" lang="ja-JP" altLang="en-US" sz="1400" dirty="0">
                <a:effectLst>
                  <a:glow rad="101600">
                    <a:schemeClr val="bg1"/>
                  </a:glow>
                </a:effectLst>
              </a:endParaRPr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1DDC0B87-58A6-45AC-A963-F0705D03E9E7}"/>
                </a:ext>
              </a:extLst>
            </p:cNvPr>
            <p:cNvSpPr txBox="1"/>
            <p:nvPr/>
          </p:nvSpPr>
          <p:spPr>
            <a:xfrm>
              <a:off x="8081274" y="6498209"/>
              <a:ext cx="288541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1400" dirty="0">
                  <a:effectLst>
                    <a:glow rad="101600">
                      <a:schemeClr val="bg1"/>
                    </a:glow>
                  </a:effectLst>
                </a:rPr>
                <a:t>120</a:t>
              </a:r>
              <a:endParaRPr kumimoji="1" lang="ja-JP" altLang="en-US" sz="1400" dirty="0">
                <a:effectLst>
                  <a:glow rad="101600">
                    <a:schemeClr val="bg1"/>
                  </a:glow>
                </a:effectLst>
              </a:endParaRPr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A65BCBF8-10A2-4ABD-ABD6-482935D0B0F0}"/>
                </a:ext>
              </a:extLst>
            </p:cNvPr>
            <p:cNvSpPr txBox="1"/>
            <p:nvPr/>
          </p:nvSpPr>
          <p:spPr>
            <a:xfrm>
              <a:off x="8462762" y="6603861"/>
              <a:ext cx="286938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1400" dirty="0">
                  <a:effectLst>
                    <a:glow rad="101600">
                      <a:schemeClr val="bg1"/>
                    </a:glow>
                  </a:effectLst>
                </a:rPr>
                <a:t>[ns]</a:t>
              </a:r>
              <a:endParaRPr kumimoji="1" lang="ja-JP" altLang="en-US" sz="1400" dirty="0">
                <a:effectLst>
                  <a:glow rad="101600">
                    <a:schemeClr val="bg1"/>
                  </a:glow>
                </a:effectLst>
              </a:endParaRPr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8DFECF22-E936-4878-A69F-1CB605C73981}"/>
                </a:ext>
              </a:extLst>
            </p:cNvPr>
            <p:cNvSpPr txBox="1"/>
            <p:nvPr/>
          </p:nvSpPr>
          <p:spPr>
            <a:xfrm>
              <a:off x="5707825" y="5226547"/>
              <a:ext cx="96180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1400" dirty="0">
                  <a:effectLst>
                    <a:glow rad="101600">
                      <a:schemeClr val="bg1"/>
                    </a:glow>
                  </a:effectLst>
                </a:rPr>
                <a:t>0</a:t>
              </a:r>
              <a:endParaRPr kumimoji="1" lang="ja-JP" altLang="en-US" sz="1400" dirty="0">
                <a:effectLst>
                  <a:glow rad="101600">
                    <a:schemeClr val="bg1"/>
                  </a:glow>
                </a:effectLst>
              </a:endParaRPr>
            </a:p>
          </p:txBody>
        </p: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456554E0-7129-404E-A6A5-2EF2EDA63572}"/>
                </a:ext>
              </a:extLst>
            </p:cNvPr>
            <p:cNvSpPr txBox="1"/>
            <p:nvPr/>
          </p:nvSpPr>
          <p:spPr>
            <a:xfrm>
              <a:off x="5322962" y="4795906"/>
              <a:ext cx="480901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1400" dirty="0">
                  <a:effectLst>
                    <a:glow rad="101600">
                      <a:schemeClr val="bg1"/>
                    </a:glow>
                  </a:effectLst>
                </a:rPr>
                <a:t>10000</a:t>
              </a:r>
              <a:endParaRPr kumimoji="1" lang="ja-JP" altLang="en-US" sz="1400" dirty="0">
                <a:effectLst>
                  <a:glow rad="101600">
                    <a:schemeClr val="bg1"/>
                  </a:glow>
                </a:effectLst>
              </a:endParaRPr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6E3FA7F0-F5E6-419C-804B-F8ED0830205D}"/>
                </a:ext>
              </a:extLst>
            </p:cNvPr>
            <p:cNvSpPr txBox="1"/>
            <p:nvPr/>
          </p:nvSpPr>
          <p:spPr>
            <a:xfrm>
              <a:off x="5322962" y="4351738"/>
              <a:ext cx="480901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ja-JP" sz="1400" dirty="0">
                  <a:effectLst>
                    <a:glow rad="101600">
                      <a:schemeClr val="bg1"/>
                    </a:glow>
                  </a:effectLst>
                </a:rPr>
                <a:t>2</a:t>
              </a:r>
              <a:r>
                <a:rPr kumimoji="1" lang="en-US" altLang="ja-JP" sz="1400" dirty="0">
                  <a:effectLst>
                    <a:glow rad="101600">
                      <a:schemeClr val="bg1"/>
                    </a:glow>
                  </a:effectLst>
                </a:rPr>
                <a:t>0000</a:t>
              </a:r>
              <a:endParaRPr kumimoji="1" lang="ja-JP" altLang="en-US" sz="1400" dirty="0">
                <a:effectLst>
                  <a:glow rad="101600">
                    <a:schemeClr val="bg1"/>
                  </a:glow>
                </a:effectLst>
              </a:endParaRPr>
            </a:p>
          </p:txBody>
        </p: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65BB4B5B-283B-49E1-915A-2C6226E14641}"/>
                </a:ext>
              </a:extLst>
            </p:cNvPr>
            <p:cNvSpPr txBox="1"/>
            <p:nvPr/>
          </p:nvSpPr>
          <p:spPr>
            <a:xfrm>
              <a:off x="5263654" y="6134928"/>
              <a:ext cx="553037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ja-JP" sz="1400" dirty="0">
                  <a:effectLst>
                    <a:glow rad="101600">
                      <a:schemeClr val="bg1"/>
                    </a:glow>
                  </a:effectLst>
                </a:rPr>
                <a:t>-2</a:t>
              </a:r>
              <a:r>
                <a:rPr kumimoji="1" lang="en-US" altLang="ja-JP" sz="1400" dirty="0">
                  <a:effectLst>
                    <a:glow rad="101600">
                      <a:schemeClr val="bg1"/>
                    </a:glow>
                  </a:effectLst>
                </a:rPr>
                <a:t>0000</a:t>
              </a:r>
              <a:endParaRPr kumimoji="1" lang="ja-JP" altLang="en-US" sz="1400" dirty="0">
                <a:effectLst>
                  <a:glow rad="101600">
                    <a:schemeClr val="bg1"/>
                  </a:glow>
                </a:effectLst>
              </a:endParaRPr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E34D17E6-FD48-4BD4-99BC-A36C1A6A67F3}"/>
                </a:ext>
              </a:extLst>
            </p:cNvPr>
            <p:cNvSpPr txBox="1"/>
            <p:nvPr/>
          </p:nvSpPr>
          <p:spPr>
            <a:xfrm>
              <a:off x="5263654" y="5684842"/>
              <a:ext cx="553037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ja-JP" sz="1400" dirty="0">
                  <a:effectLst>
                    <a:glow rad="101600">
                      <a:schemeClr val="bg1"/>
                    </a:glow>
                  </a:effectLst>
                </a:rPr>
                <a:t>-1</a:t>
              </a:r>
              <a:r>
                <a:rPr kumimoji="1" lang="en-US" altLang="ja-JP" sz="1400" dirty="0">
                  <a:effectLst>
                    <a:glow rad="101600">
                      <a:schemeClr val="bg1"/>
                    </a:glow>
                  </a:effectLst>
                </a:rPr>
                <a:t>0000</a:t>
              </a:r>
              <a:endParaRPr kumimoji="1" lang="ja-JP" altLang="en-US" sz="1400" dirty="0">
                <a:effectLst>
                  <a:glow rad="101600">
                    <a:schemeClr val="bg1"/>
                  </a:glow>
                </a:effectLst>
              </a:endParaRPr>
            </a:p>
          </p:txBody>
        </p: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F346380E-1303-4A59-B3EB-92AC02345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3" y="0"/>
            <a:ext cx="10849205" cy="586392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Digitizer AMC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3B970C0-1E51-4D9C-9765-DB035EACD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826" y="692696"/>
            <a:ext cx="5040560" cy="6165304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</a:pPr>
            <a:r>
              <a:rPr kumimoji="1" lang="en-US" altLang="ja-JP" dirty="0"/>
              <a:t>ADC x 10 </a:t>
            </a:r>
            <a:r>
              <a:rPr kumimoji="1" lang="en-US" altLang="ja-JP" dirty="0" err="1"/>
              <a:t>ch.</a:t>
            </a:r>
            <a:endParaRPr kumimoji="1" lang="en-US" altLang="ja-JP" dirty="0"/>
          </a:p>
          <a:p>
            <a:pPr lvl="1">
              <a:lnSpc>
                <a:spcPct val="110000"/>
              </a:lnSpc>
            </a:pPr>
            <a:r>
              <a:rPr lang="en-US" altLang="ja-JP" dirty="0"/>
              <a:t>370 MSPS max., </a:t>
            </a:r>
            <a:r>
              <a:rPr kumimoji="1" lang="en-US" altLang="ja-JP" dirty="0"/>
              <a:t>16-bit</a:t>
            </a:r>
          </a:p>
          <a:p>
            <a:pPr lvl="1">
              <a:lnSpc>
                <a:spcPct val="110000"/>
              </a:lnSpc>
            </a:pPr>
            <a:r>
              <a:rPr lang="en-US" altLang="ja-JP" dirty="0"/>
              <a:t>ADC16DX370</a:t>
            </a:r>
          </a:p>
          <a:p>
            <a:pPr>
              <a:lnSpc>
                <a:spcPct val="110000"/>
              </a:lnSpc>
            </a:pPr>
            <a:r>
              <a:rPr kumimoji="1" lang="en-US" altLang="ja-JP" dirty="0"/>
              <a:t>DAC x 2 </a:t>
            </a:r>
            <a:r>
              <a:rPr kumimoji="1" lang="en-US" altLang="ja-JP" dirty="0" err="1"/>
              <a:t>ch.</a:t>
            </a:r>
            <a:endParaRPr kumimoji="1" lang="en-US" altLang="ja-JP" dirty="0"/>
          </a:p>
          <a:p>
            <a:pPr lvl="1">
              <a:lnSpc>
                <a:spcPct val="110000"/>
              </a:lnSpc>
            </a:pPr>
            <a:r>
              <a:rPr lang="en-US" altLang="ja-JP" dirty="0"/>
              <a:t>500 MSPS max., 16-bit</a:t>
            </a:r>
          </a:p>
          <a:p>
            <a:pPr lvl="1">
              <a:lnSpc>
                <a:spcPct val="110000"/>
              </a:lnSpc>
            </a:pPr>
            <a:r>
              <a:rPr lang="en-US" altLang="ja-JP" dirty="0"/>
              <a:t>AD9783</a:t>
            </a:r>
          </a:p>
          <a:p>
            <a:pPr>
              <a:lnSpc>
                <a:spcPct val="110000"/>
              </a:lnSpc>
            </a:pPr>
            <a:r>
              <a:rPr kumimoji="1" lang="en-US" altLang="ja-JP" dirty="0"/>
              <a:t>FPGA: </a:t>
            </a:r>
            <a:r>
              <a:rPr lang="en-US" altLang="ja-JP" dirty="0"/>
              <a:t>Kintex7</a:t>
            </a:r>
            <a:r>
              <a:rPr lang="ja-JP" altLang="en-US" dirty="0"/>
              <a:t> </a:t>
            </a:r>
            <a:r>
              <a:rPr lang="en-US" altLang="ja-JP" dirty="0"/>
              <a:t>(XC7K480T)</a:t>
            </a:r>
          </a:p>
          <a:p>
            <a:pPr>
              <a:lnSpc>
                <a:spcPct val="110000"/>
              </a:lnSpc>
            </a:pPr>
            <a:r>
              <a:rPr lang="en-US" altLang="ja-JP" dirty="0"/>
              <a:t>On-board RAM: DDR3-SDRAM 1 GiB</a:t>
            </a:r>
          </a:p>
          <a:p>
            <a:pPr>
              <a:lnSpc>
                <a:spcPct val="110000"/>
              </a:lnSpc>
            </a:pPr>
            <a:r>
              <a:rPr lang="en-US" altLang="ja-JP" dirty="0"/>
              <a:t>ADC performance</a:t>
            </a:r>
          </a:p>
          <a:p>
            <a:pPr lvl="1">
              <a:lnSpc>
                <a:spcPct val="110000"/>
              </a:lnSpc>
            </a:pPr>
            <a:r>
              <a:rPr lang="en-US" altLang="ja-JP" dirty="0"/>
              <a:t>Noise level (182 MHz BW):</a:t>
            </a:r>
            <a:br>
              <a:rPr lang="en-US" altLang="ja-JP" dirty="0"/>
            </a:br>
            <a:r>
              <a:rPr lang="en-US" altLang="ja-JP" dirty="0">
                <a:solidFill>
                  <a:srgbClr val="0000FF"/>
                </a:solidFill>
              </a:rPr>
              <a:t>–69.9 </a:t>
            </a:r>
            <a:r>
              <a:rPr lang="en-US" altLang="ja-JP" dirty="0" err="1">
                <a:solidFill>
                  <a:srgbClr val="0000FF"/>
                </a:solidFill>
              </a:rPr>
              <a:t>dBFS</a:t>
            </a:r>
            <a:r>
              <a:rPr lang="en-US" altLang="ja-JP" dirty="0">
                <a:solidFill>
                  <a:srgbClr val="0000FF"/>
                </a:solidFill>
              </a:rPr>
              <a:t> </a:t>
            </a:r>
            <a:r>
              <a:rPr lang="en-US" altLang="ja-JP" dirty="0"/>
              <a:t>(No input)</a:t>
            </a:r>
            <a:br>
              <a:rPr lang="en-US" altLang="ja-JP" dirty="0"/>
            </a:br>
            <a:r>
              <a:rPr lang="en-US" altLang="ja-JP" dirty="0">
                <a:solidFill>
                  <a:srgbClr val="0000FF"/>
                </a:solidFill>
              </a:rPr>
              <a:t>–51.7 </a:t>
            </a:r>
            <a:r>
              <a:rPr lang="en-US" altLang="ja-JP" dirty="0" err="1">
                <a:solidFill>
                  <a:srgbClr val="0000FF"/>
                </a:solidFill>
              </a:rPr>
              <a:t>dBc</a:t>
            </a:r>
            <a:r>
              <a:rPr lang="en-US" altLang="ja-JP" dirty="0">
                <a:solidFill>
                  <a:srgbClr val="0000FF"/>
                </a:solidFill>
              </a:rPr>
              <a:t> </a:t>
            </a:r>
            <a:r>
              <a:rPr lang="en-US" altLang="ja-JP" dirty="0"/>
              <a:t>(508.6 MHz input)</a:t>
            </a:r>
          </a:p>
          <a:p>
            <a:pPr lvl="2">
              <a:lnSpc>
                <a:spcPct val="110000"/>
              </a:lnSpc>
            </a:pPr>
            <a:r>
              <a:rPr lang="en-US" altLang="ja-JP" dirty="0"/>
              <a:t>Larger noise than ADC datasheet for 509 MHz input due to clock jitter.</a:t>
            </a:r>
          </a:p>
          <a:p>
            <a:pPr lvl="1">
              <a:lnSpc>
                <a:spcPct val="110000"/>
              </a:lnSpc>
            </a:pPr>
            <a:r>
              <a:rPr lang="en-US" altLang="ja-JP" dirty="0"/>
              <a:t>Amplitude resolution (10 MHz BW):</a:t>
            </a:r>
            <a:br>
              <a:rPr lang="en-US" altLang="ja-JP" dirty="0"/>
            </a:br>
            <a:r>
              <a:rPr lang="en-US" altLang="ja-JP" dirty="0">
                <a:solidFill>
                  <a:srgbClr val="0000FF"/>
                </a:solidFill>
              </a:rPr>
              <a:t>–64.9 </a:t>
            </a:r>
            <a:r>
              <a:rPr lang="en-US" altLang="ja-JP" dirty="0" err="1">
                <a:solidFill>
                  <a:srgbClr val="0000FF"/>
                </a:solidFill>
              </a:rPr>
              <a:t>dBc</a:t>
            </a:r>
            <a:r>
              <a:rPr lang="en-US" altLang="ja-JP" dirty="0">
                <a:solidFill>
                  <a:srgbClr val="0000FF"/>
                </a:solidFill>
              </a:rPr>
              <a:t> ~ 5.6 x 10</a:t>
            </a:r>
            <a:r>
              <a:rPr lang="en-US" altLang="ja-JP" baseline="30000" dirty="0">
                <a:solidFill>
                  <a:srgbClr val="0000FF"/>
                </a:solidFill>
              </a:rPr>
              <a:t>–4</a:t>
            </a:r>
            <a:r>
              <a:rPr lang="en-US" altLang="ja-JP" dirty="0">
                <a:solidFill>
                  <a:srgbClr val="0000FF"/>
                </a:solidFill>
              </a:rPr>
              <a:t> </a:t>
            </a:r>
            <a:r>
              <a:rPr lang="en-US" altLang="ja-JP" dirty="0"/>
              <a:t>(508.6 MHz)</a:t>
            </a:r>
          </a:p>
          <a:p>
            <a:pPr lvl="1">
              <a:lnSpc>
                <a:spcPct val="110000"/>
              </a:lnSpc>
            </a:pPr>
            <a:r>
              <a:rPr lang="en-US" altLang="ja-JP" dirty="0"/>
              <a:t>Phase resolution (10 MHz BW):</a:t>
            </a:r>
            <a:br>
              <a:rPr lang="en-US" altLang="ja-JP" dirty="0"/>
            </a:br>
            <a:r>
              <a:rPr lang="en-US" altLang="ja-JP" dirty="0">
                <a:solidFill>
                  <a:srgbClr val="0000FF"/>
                </a:solidFill>
              </a:rPr>
              <a:t>0.058 deg. </a:t>
            </a:r>
            <a:r>
              <a:rPr lang="en-US" altLang="ja-JP" dirty="0"/>
              <a:t>(508.6 MHz)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14A4660-8307-4157-9B24-F175D1099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Dec. 2nd, 2020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9AD1CC7-4CBC-4C9C-BE6E-551D69465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9B95C-C3B9-43C9-A482-106DC84D9CA5}" type="slidenum">
              <a:rPr kumimoji="1" lang="ja-JP" altLang="en-US" smtClean="0"/>
              <a:t>4</a:t>
            </a:fld>
            <a:endParaRPr kumimoji="1" lang="ja-JP" altLang="en-US"/>
          </a:p>
        </p:txBody>
      </p:sp>
      <p:pic>
        <p:nvPicPr>
          <p:cNvPr id="7" name="図 6" descr="ダイアグラム, 概略図&#10;&#10;自動的に生成された説明">
            <a:extLst>
              <a:ext uri="{FF2B5EF4-FFF2-40B4-BE49-F238E27FC236}">
                <a16:creationId xmlns:a16="http://schemas.microsoft.com/office/drawing/2014/main" id="{6A8248D9-585F-49D9-8A4C-CB464190E6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707" y="4823"/>
            <a:ext cx="4020837" cy="4236088"/>
          </a:xfrm>
          <a:prstGeom prst="rect">
            <a:avLst/>
          </a:prstGeom>
        </p:spPr>
      </p:pic>
      <p:pic>
        <p:nvPicPr>
          <p:cNvPr id="8" name="図 7" descr="photo-amc-rtm.jpg">
            <a:extLst>
              <a:ext uri="{FF2B5EF4-FFF2-40B4-BE49-F238E27FC236}">
                <a16:creationId xmlns:a16="http://schemas.microsoft.com/office/drawing/2014/main" id="{C559BECD-5E54-4131-9CE9-D193942AC91B}"/>
              </a:ext>
            </a:extLst>
          </p:cNvPr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650"/>
          <a:stretch/>
        </p:blipFill>
        <p:spPr bwMode="auto">
          <a:xfrm>
            <a:off x="9484961" y="836712"/>
            <a:ext cx="2707039" cy="248804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D7903B6-AB5A-491F-9FF3-A6466A98AE8B}"/>
              </a:ext>
            </a:extLst>
          </p:cNvPr>
          <p:cNvSpPr txBox="1"/>
          <p:nvPr/>
        </p:nvSpPr>
        <p:spPr>
          <a:xfrm>
            <a:off x="6471523" y="4156052"/>
            <a:ext cx="15071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Raw waveform</a:t>
            </a:r>
            <a:endParaRPr kumimoji="1" lang="ja-JP" altLang="en-US" sz="160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A340FCA-9CDD-42A2-B4B0-768DA5D2BDDA}"/>
              </a:ext>
            </a:extLst>
          </p:cNvPr>
          <p:cNvSpPr txBox="1"/>
          <p:nvPr/>
        </p:nvSpPr>
        <p:spPr>
          <a:xfrm>
            <a:off x="7160623" y="5805264"/>
            <a:ext cx="149111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effectLst>
                  <a:glow rad="127000">
                    <a:schemeClr val="bg1"/>
                  </a:glow>
                </a:effectLst>
              </a:rPr>
              <a:t>508.6 MHz input</a:t>
            </a:r>
          </a:p>
          <a:p>
            <a:r>
              <a:rPr lang="en-US" altLang="ja-JP" sz="1400" dirty="0">
                <a:effectLst>
                  <a:glow rad="127000">
                    <a:schemeClr val="bg1"/>
                  </a:glow>
                </a:effectLst>
              </a:rPr>
              <a:t>363.3 MSPS</a:t>
            </a:r>
          </a:p>
          <a:p>
            <a:r>
              <a:rPr kumimoji="1" lang="en-US" altLang="ja-JP" sz="1400" dirty="0">
                <a:effectLst>
                  <a:glow rad="127000">
                    <a:schemeClr val="bg1"/>
                  </a:glow>
                </a:effectLst>
              </a:rPr>
              <a:t>145.3 MHz IF</a:t>
            </a:r>
            <a:endParaRPr kumimoji="1" lang="ja-JP" altLang="en-US" sz="1400" dirty="0"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160675F-5775-4E4F-BA2E-1D8A92701B0B}"/>
              </a:ext>
            </a:extLst>
          </p:cNvPr>
          <p:cNvSpPr txBox="1"/>
          <p:nvPr/>
        </p:nvSpPr>
        <p:spPr>
          <a:xfrm>
            <a:off x="10435253" y="4151531"/>
            <a:ext cx="4954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FFT</a:t>
            </a:r>
            <a:endParaRPr kumimoji="1" lang="ja-JP" altLang="en-US" sz="1600" dirty="0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57E0A226-A201-42E5-ABAA-E6F51A021210}"/>
              </a:ext>
            </a:extLst>
          </p:cNvPr>
          <p:cNvSpPr txBox="1"/>
          <p:nvPr/>
        </p:nvSpPr>
        <p:spPr>
          <a:xfrm>
            <a:off x="9386993" y="3402071"/>
            <a:ext cx="28216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Made by Mitsubishi Elec. </a:t>
            </a:r>
            <a:r>
              <a:rPr kumimoji="1" lang="en-US" altLang="ja-JP" sz="1200" dirty="0" err="1"/>
              <a:t>Tokki</a:t>
            </a:r>
            <a:r>
              <a:rPr kumimoji="1" lang="en-US" altLang="ja-JP" sz="1200" dirty="0"/>
              <a:t> Systems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072669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3DF56C-96AA-4AC4-AE74-7E27081EB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RF/Clock </a:t>
            </a:r>
            <a:r>
              <a:rPr kumimoji="1" lang="en-US" altLang="ja-JP" dirty="0" err="1"/>
              <a:t>eRTM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C9BA0D9-C96F-4DF4-9792-3FEA88080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867" y="764704"/>
            <a:ext cx="6385537" cy="4536505"/>
          </a:xfrm>
        </p:spPr>
        <p:txBody>
          <a:bodyPr>
            <a:normAutofit fontScale="55000" lnSpcReduction="20000"/>
          </a:bodyPr>
          <a:lstStyle/>
          <a:p>
            <a:r>
              <a:rPr lang="en-US" altLang="ja-JP" dirty="0"/>
              <a:t>The primary clock and LO signal are generated by direct digital synthesizer (DDS).</a:t>
            </a:r>
          </a:p>
          <a:p>
            <a:pPr lvl="1"/>
            <a:r>
              <a:rPr kumimoji="1" lang="en-US" altLang="ja-JP" dirty="0"/>
              <a:t>AD9914</a:t>
            </a:r>
          </a:p>
          <a:p>
            <a:pPr lvl="1"/>
            <a:r>
              <a:rPr kumimoji="1" lang="en-US" altLang="ja-JP" dirty="0"/>
              <a:t>Up to 500 </a:t>
            </a:r>
            <a:r>
              <a:rPr kumimoji="1" lang="en-US" altLang="ja-JP" dirty="0" err="1"/>
              <a:t>MHz.</a:t>
            </a:r>
            <a:endParaRPr kumimoji="1" lang="en-US" altLang="ja-JP" dirty="0"/>
          </a:p>
          <a:p>
            <a:r>
              <a:rPr lang="en-US" altLang="ja-JP" dirty="0"/>
              <a:t>The two clocks and three RF signals (LO, REF, and CAL) are distributed to µRTMs through the RF backplane.</a:t>
            </a:r>
          </a:p>
          <a:p>
            <a:pPr lvl="1"/>
            <a:r>
              <a:rPr kumimoji="1" lang="en-US" altLang="ja-JP" dirty="0"/>
              <a:t>Clock: 11-way </a:t>
            </a:r>
            <a:r>
              <a:rPr lang="en-US" altLang="ja-JP" dirty="0"/>
              <a:t>fan out</a:t>
            </a:r>
          </a:p>
          <a:p>
            <a:pPr lvl="1"/>
            <a:r>
              <a:rPr kumimoji="1" lang="en-US" altLang="ja-JP" dirty="0"/>
              <a:t>RF: 9-way power divider</a:t>
            </a:r>
          </a:p>
          <a:p>
            <a:r>
              <a:rPr lang="en-US" altLang="ja-JP" dirty="0"/>
              <a:t>All the outputs can be turned on and off.</a:t>
            </a:r>
          </a:p>
          <a:p>
            <a:r>
              <a:rPr kumimoji="1" lang="en-US" altLang="ja-JP" dirty="0"/>
              <a:t>The DDS frequency and output switches are controlled by using UART through LVDS data lines of the RF backplane.</a:t>
            </a:r>
          </a:p>
          <a:p>
            <a:pPr lvl="1"/>
            <a:r>
              <a:rPr kumimoji="1" lang="en-US" altLang="ja-JP" dirty="0"/>
              <a:t>Operability confirmed with NAT-MCH-RTM-BM-FPGA.</a:t>
            </a:r>
          </a:p>
          <a:p>
            <a:r>
              <a:rPr lang="en-US" altLang="ja-JP" dirty="0"/>
              <a:t>The MMC (IPMI) also works well with NAT-MCH-PHYS80 and NAT-RPM-AC600.</a:t>
            </a:r>
          </a:p>
          <a:p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FF8A1B9-C448-42A6-BF11-D44F3AFB0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Dec. 2nd, 2020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331DA96-FD93-45DD-9E61-CE8517EAE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9B95C-C3B9-43C9-A482-106DC84D9CA5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83FFB167-919C-430C-A894-F48BE380A32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4232" y="4780160"/>
            <a:ext cx="2952328" cy="1853917"/>
          </a:xfrm>
          <a:prstGeom prst="rect">
            <a:avLst/>
          </a:prstGeom>
        </p:spPr>
      </p:pic>
      <p:pic>
        <p:nvPicPr>
          <p:cNvPr id="11" name="図 10" descr="ダイアグラム, 概略図&#10;&#10;自動的に生成された説明">
            <a:extLst>
              <a:ext uri="{FF2B5EF4-FFF2-40B4-BE49-F238E27FC236}">
                <a16:creationId xmlns:a16="http://schemas.microsoft.com/office/drawing/2014/main" id="{2F44D74C-0BBC-4605-8951-C5A3253D9F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896" y="0"/>
            <a:ext cx="5472608" cy="4837458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47718F9-9035-4EF5-8283-8C7990CE2E52}"/>
              </a:ext>
            </a:extLst>
          </p:cNvPr>
          <p:cNvSpPr txBox="1"/>
          <p:nvPr/>
        </p:nvSpPr>
        <p:spPr>
          <a:xfrm>
            <a:off x="8692265" y="6602793"/>
            <a:ext cx="1936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Made by </a:t>
            </a:r>
            <a:r>
              <a:rPr kumimoji="1" lang="en-US" altLang="ja-JP" sz="1200" dirty="0" err="1"/>
              <a:t>Candox</a:t>
            </a:r>
            <a:r>
              <a:rPr kumimoji="1" lang="en-US" altLang="ja-JP" sz="1200" dirty="0"/>
              <a:t> Systems</a:t>
            </a:r>
            <a:endParaRPr kumimoji="1" lang="ja-JP" altLang="en-US" sz="12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7FDB167-5E06-4C42-8672-07E23AB5EFDE}"/>
              </a:ext>
            </a:extLst>
          </p:cNvPr>
          <p:cNvSpPr txBox="1"/>
          <p:nvPr/>
        </p:nvSpPr>
        <p:spPr>
          <a:xfrm>
            <a:off x="7464152" y="143196"/>
            <a:ext cx="1722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RF/Clock </a:t>
            </a:r>
            <a:r>
              <a:rPr kumimoji="1" lang="en-US" altLang="ja-JP" dirty="0" err="1"/>
              <a:t>eRTM</a:t>
            </a:r>
            <a:endParaRPr kumimoji="1" lang="ja-JP" altLang="en-US" dirty="0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ED350155-B28D-4326-9E0B-54B99F355B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3792" y="4716703"/>
            <a:ext cx="3328652" cy="2141297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C417930-1AF2-444C-B3C2-793A3F9E15EF}"/>
              </a:ext>
            </a:extLst>
          </p:cNvPr>
          <p:cNvSpPr txBox="1"/>
          <p:nvPr/>
        </p:nvSpPr>
        <p:spPr>
          <a:xfrm>
            <a:off x="1199456" y="5366617"/>
            <a:ext cx="316835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Phase noise data</a:t>
            </a:r>
          </a:p>
          <a:p>
            <a:r>
              <a:rPr lang="en-US" altLang="ja-JP" sz="1600" dirty="0"/>
              <a:t>Additive</a:t>
            </a:r>
            <a:r>
              <a:rPr lang="ja-JP" altLang="en-US" sz="1600" dirty="0"/>
              <a:t> </a:t>
            </a:r>
            <a:r>
              <a:rPr lang="en-US" altLang="ja-JP" sz="1600" dirty="0"/>
              <a:t>jitter</a:t>
            </a:r>
            <a:r>
              <a:rPr lang="ja-JP" altLang="en-US" sz="1600" dirty="0"/>
              <a:t> </a:t>
            </a:r>
            <a:r>
              <a:rPr lang="en-US" altLang="ja-JP" sz="1600" dirty="0"/>
              <a:t>is</a:t>
            </a:r>
            <a:r>
              <a:rPr lang="ja-JP" altLang="en-US" sz="1600" dirty="0"/>
              <a:t> </a:t>
            </a:r>
            <a:r>
              <a:rPr lang="en-US" altLang="ja-JP" sz="1600" dirty="0"/>
              <a:t>less</a:t>
            </a:r>
            <a:r>
              <a:rPr lang="ja-JP" altLang="en-US" sz="1600" dirty="0"/>
              <a:t> </a:t>
            </a:r>
            <a:r>
              <a:rPr lang="en-US" altLang="ja-JP" sz="1600" dirty="0"/>
              <a:t>than</a:t>
            </a:r>
            <a:r>
              <a:rPr lang="ja-JP" altLang="en-US" sz="1600" dirty="0"/>
              <a:t> </a:t>
            </a:r>
            <a:r>
              <a:rPr lang="en-US" altLang="ja-JP" sz="1600" dirty="0"/>
              <a:t>100</a:t>
            </a:r>
            <a:r>
              <a:rPr lang="ja-JP" altLang="en-US" sz="1600" dirty="0"/>
              <a:t> </a:t>
            </a:r>
            <a:r>
              <a:rPr lang="en-US" altLang="ja-JP" sz="1600" dirty="0"/>
              <a:t>fs.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84FD677-8748-4371-89BA-522255232C32}"/>
              </a:ext>
            </a:extLst>
          </p:cNvPr>
          <p:cNvSpPr txBox="1"/>
          <p:nvPr/>
        </p:nvSpPr>
        <p:spPr>
          <a:xfrm>
            <a:off x="11128249" y="5875168"/>
            <a:ext cx="1063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/>
              <a:t>Two-slot wide</a:t>
            </a:r>
            <a:endParaRPr kumimoji="1" lang="ja-JP" altLang="en-US" sz="16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6575023-6E08-465F-8A1C-416DE422BD16}"/>
              </a:ext>
            </a:extLst>
          </p:cNvPr>
          <p:cNvSpPr txBox="1"/>
          <p:nvPr/>
        </p:nvSpPr>
        <p:spPr>
          <a:xfrm>
            <a:off x="4655840" y="300843"/>
            <a:ext cx="1789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(e</a:t>
            </a:r>
            <a:r>
              <a:rPr kumimoji="1" lang="en-US" altLang="ja-JP" dirty="0"/>
              <a:t>xtended RTM)</a:t>
            </a:r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D6BFA8A-8394-4AE4-A391-8B2D1C7466E0}"/>
              </a:ext>
            </a:extLst>
          </p:cNvPr>
          <p:cNvSpPr txBox="1"/>
          <p:nvPr/>
        </p:nvSpPr>
        <p:spPr>
          <a:xfrm>
            <a:off x="6554577" y="1044960"/>
            <a:ext cx="9925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508.58 MHz</a:t>
            </a:r>
            <a:endParaRPr kumimoji="1" lang="ja-JP" altLang="en-US" sz="12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8B517DC-5932-4E84-8310-284AF333AEEF}"/>
              </a:ext>
            </a:extLst>
          </p:cNvPr>
          <p:cNvSpPr txBox="1"/>
          <p:nvPr/>
        </p:nvSpPr>
        <p:spPr>
          <a:xfrm>
            <a:off x="10750480" y="1453407"/>
            <a:ext cx="9092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363.3 MHz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215392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図 114" descr="ダイアグラム, 概略図&#10;&#10;自動的に生成された説明">
            <a:extLst>
              <a:ext uri="{FF2B5EF4-FFF2-40B4-BE49-F238E27FC236}">
                <a16:creationId xmlns:a16="http://schemas.microsoft.com/office/drawing/2014/main" id="{BFE9D727-1DCA-4537-A090-42401A634D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32" y="3800652"/>
            <a:ext cx="5782208" cy="3071826"/>
          </a:xfrm>
          <a:prstGeom prst="rect">
            <a:avLst/>
          </a:prstGeom>
        </p:spPr>
      </p:pic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0CD9A004-372A-48C3-AEFA-CFD21D018E0B}"/>
              </a:ext>
            </a:extLst>
          </p:cNvPr>
          <p:cNvSpPr txBox="1"/>
          <p:nvPr/>
        </p:nvSpPr>
        <p:spPr>
          <a:xfrm>
            <a:off x="6862140" y="3606914"/>
            <a:ext cx="20585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LLRF Frontend µRTM</a:t>
            </a:r>
            <a:endParaRPr kumimoji="1" lang="ja-JP" altLang="en-US" sz="1600" dirty="0"/>
          </a:p>
        </p:txBody>
      </p:sp>
      <p:sp>
        <p:nvSpPr>
          <p:cNvPr id="117" name="テキスト ボックス 116">
            <a:extLst>
              <a:ext uri="{FF2B5EF4-FFF2-40B4-BE49-F238E27FC236}">
                <a16:creationId xmlns:a16="http://schemas.microsoft.com/office/drawing/2014/main" id="{819D2BD5-5F5C-42F9-9141-A034E4FB3B8A}"/>
              </a:ext>
            </a:extLst>
          </p:cNvPr>
          <p:cNvSpPr txBox="1"/>
          <p:nvPr/>
        </p:nvSpPr>
        <p:spPr>
          <a:xfrm>
            <a:off x="10049579" y="3597512"/>
            <a:ext cx="1439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Digitizer AMC</a:t>
            </a:r>
            <a:endParaRPr kumimoji="1" lang="ja-JP" altLang="en-US" sz="16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8BF4B3C-FDA9-4E5A-8676-658D0DC5E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LLRF System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F3D8B6A-47C3-4D54-BE29-25A725610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826" y="884824"/>
            <a:ext cx="5596647" cy="3769098"/>
          </a:xfrm>
        </p:spPr>
        <p:txBody>
          <a:bodyPr>
            <a:normAutofit fontScale="47500" lnSpcReduction="20000"/>
          </a:bodyPr>
          <a:lstStyle/>
          <a:p>
            <a:r>
              <a:rPr lang="en-US" altLang="ja-JP" dirty="0"/>
              <a:t>An acceleration RF signal is generated by an IQ vector modulator on a µRTM.</a:t>
            </a:r>
          </a:p>
          <a:p>
            <a:pPr lvl="1"/>
            <a:r>
              <a:rPr kumimoji="1" lang="en-US" altLang="ja-JP" dirty="0"/>
              <a:t>Baseband signals </a:t>
            </a:r>
            <a:r>
              <a:rPr lang="en-US" altLang="ja-JP" dirty="0"/>
              <a:t>are given by DACs on the digitizer.</a:t>
            </a:r>
          </a:p>
          <a:p>
            <a:r>
              <a:rPr kumimoji="1" lang="en-US" altLang="ja-JP" dirty="0"/>
              <a:t>RF signals from high-power components are directly digitized by ADCs after level adjustment by step attenuators on the µRTM.</a:t>
            </a:r>
          </a:p>
          <a:p>
            <a:r>
              <a:rPr kumimoji="1" lang="en-US" altLang="ja-JP" dirty="0"/>
              <a:t>IF data from ADCs are digitally down-converted in the FPGA.</a:t>
            </a:r>
          </a:p>
          <a:p>
            <a:r>
              <a:rPr kumimoji="1" lang="en-US" altLang="ja-JP" dirty="0"/>
              <a:t>The klystron forward signal and the vector sum of the cavity pickup signals are fed back to DAC for the stabilization of the amplitude and </a:t>
            </a:r>
            <a:r>
              <a:rPr lang="en-US" altLang="ja-JP" dirty="0"/>
              <a:t>phase.</a:t>
            </a:r>
          </a:p>
          <a:p>
            <a:r>
              <a:rPr lang="en-US" altLang="ja-JP" dirty="0"/>
              <a:t>The RF switch is turned off when a machine protection interlock signal is detected.</a:t>
            </a:r>
          </a:p>
          <a:p>
            <a:pPr lvl="1"/>
            <a:r>
              <a:rPr lang="en-US" altLang="ja-JP" dirty="0"/>
              <a:t>Waveforms at such an event can be recorded.</a:t>
            </a:r>
          </a:p>
          <a:p>
            <a:r>
              <a:rPr lang="en-US" altLang="ja-JP" dirty="0"/>
              <a:t>We have replaced the electronics for all the four RF stations with the MTCA.4 system.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F1206A0-A5C4-4AE9-87DF-F31C8C917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Dec. 2nd, 2020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A9A918F-4432-46D7-950A-8805B76F3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9B95C-C3B9-43C9-A482-106DC84D9CA5}" type="slidenum">
              <a:rPr kumimoji="1" lang="ja-JP" altLang="en-US" smtClean="0"/>
              <a:t>6</a:t>
            </a:fld>
            <a:endParaRPr kumimoji="1" lang="ja-JP" altLang="en-US"/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A1217899-8038-4363-BFC8-B67012F2BF9F}"/>
              </a:ext>
            </a:extLst>
          </p:cNvPr>
          <p:cNvGrpSpPr/>
          <p:nvPr/>
        </p:nvGrpSpPr>
        <p:grpSpPr>
          <a:xfrm>
            <a:off x="6225588" y="44624"/>
            <a:ext cx="5822584" cy="3475297"/>
            <a:chOff x="1775520" y="1576417"/>
            <a:chExt cx="8473871" cy="5057758"/>
          </a:xfrm>
        </p:grpSpPr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EAE3E792-35A1-4FC3-BE0C-7586EB3B4AC6}"/>
                </a:ext>
              </a:extLst>
            </p:cNvPr>
            <p:cNvSpPr/>
            <p:nvPr/>
          </p:nvSpPr>
          <p:spPr>
            <a:xfrm>
              <a:off x="2762467" y="4617744"/>
              <a:ext cx="144016" cy="216025"/>
            </a:xfrm>
            <a:prstGeom prst="rect">
              <a:avLst/>
            </a:prstGeom>
            <a:solidFill>
              <a:srgbClr val="FFFF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ctr"/>
            <a:lstStyle/>
            <a:p>
              <a:pPr algn="ctr"/>
              <a:endParaRPr lang="ja-JP" altLang="en-US" sz="500" dirty="0">
                <a:solidFill>
                  <a:schemeClr val="tx1"/>
                </a:solidFill>
              </a:endParaRPr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02FED8C3-B8F8-4F04-8DBF-9645EEE1D7F6}"/>
                </a:ext>
              </a:extLst>
            </p:cNvPr>
            <p:cNvSpPr/>
            <p:nvPr/>
          </p:nvSpPr>
          <p:spPr>
            <a:xfrm>
              <a:off x="2794905" y="4650709"/>
              <a:ext cx="144016" cy="216025"/>
            </a:xfrm>
            <a:prstGeom prst="rect">
              <a:avLst/>
            </a:prstGeom>
            <a:solidFill>
              <a:srgbClr val="FFFF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ctr"/>
            <a:lstStyle/>
            <a:p>
              <a:pPr algn="ctr"/>
              <a:endParaRPr lang="ja-JP" altLang="en-US" sz="500" dirty="0">
                <a:solidFill>
                  <a:schemeClr val="tx1"/>
                </a:solidFill>
              </a:endParaRPr>
            </a:p>
          </p:txBody>
        </p:sp>
        <p:sp>
          <p:nvSpPr>
            <p:cNvPr id="10" name="円/楕円 131">
              <a:extLst>
                <a:ext uri="{FF2B5EF4-FFF2-40B4-BE49-F238E27FC236}">
                  <a16:creationId xmlns:a16="http://schemas.microsoft.com/office/drawing/2014/main" id="{8388BF75-4A11-43D6-8875-6797E46A6814}"/>
                </a:ext>
              </a:extLst>
            </p:cNvPr>
            <p:cNvSpPr/>
            <p:nvPr/>
          </p:nvSpPr>
          <p:spPr>
            <a:xfrm>
              <a:off x="2391533" y="5027367"/>
              <a:ext cx="864096" cy="864096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ctr"/>
            <a:lstStyle/>
            <a:p>
              <a:pPr algn="ctr"/>
              <a:endParaRPr lang="ja-JP" altLang="en-US" sz="1050"/>
            </a:p>
          </p:txBody>
        </p:sp>
        <p:sp>
          <p:nvSpPr>
            <p:cNvPr id="11" name="円/楕円 131">
              <a:extLst>
                <a:ext uri="{FF2B5EF4-FFF2-40B4-BE49-F238E27FC236}">
                  <a16:creationId xmlns:a16="http://schemas.microsoft.com/office/drawing/2014/main" id="{D0C11C58-7CFE-4BED-B6F7-9EE5B99E55E3}"/>
                </a:ext>
              </a:extLst>
            </p:cNvPr>
            <p:cNvSpPr/>
            <p:nvPr/>
          </p:nvSpPr>
          <p:spPr>
            <a:xfrm>
              <a:off x="2433910" y="5051847"/>
              <a:ext cx="864096" cy="864096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ctr"/>
            <a:lstStyle/>
            <a:p>
              <a:pPr algn="ctr"/>
              <a:endParaRPr lang="ja-JP" altLang="en-US" sz="1050"/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1ED4515D-4BBC-41AC-AED4-AABF4455CFE4}"/>
                </a:ext>
              </a:extLst>
            </p:cNvPr>
            <p:cNvSpPr/>
            <p:nvPr/>
          </p:nvSpPr>
          <p:spPr>
            <a:xfrm>
              <a:off x="5640879" y="1628039"/>
              <a:ext cx="4608512" cy="496855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ctr"/>
            <a:lstStyle/>
            <a:p>
              <a:pPr algn="ctr"/>
              <a:r>
                <a:rPr lang="en-US" altLang="ja-JP" sz="1050" dirty="0" err="1"/>
                <a:t>ç</a:t>
              </a:r>
              <a:endParaRPr lang="ja-JP" altLang="en-US" sz="1050" dirty="0"/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FB3D3BBF-DAA0-4D61-8416-32BB1813BA8C}"/>
                </a:ext>
              </a:extLst>
            </p:cNvPr>
            <p:cNvSpPr/>
            <p:nvPr/>
          </p:nvSpPr>
          <p:spPr>
            <a:xfrm>
              <a:off x="7464152" y="2636911"/>
              <a:ext cx="2044412" cy="280831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ctr"/>
            <a:lstStyle/>
            <a:p>
              <a:pPr algn="ctr"/>
              <a:endParaRPr lang="ja-JP" altLang="en-US" sz="1050"/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5EB8C065-53A2-4FD1-9C0B-EE91D99E4C20}"/>
                </a:ext>
              </a:extLst>
            </p:cNvPr>
            <p:cNvSpPr/>
            <p:nvPr/>
          </p:nvSpPr>
          <p:spPr>
            <a:xfrm>
              <a:off x="5807968" y="2636913"/>
              <a:ext cx="1584176" cy="280831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ctr"/>
            <a:lstStyle/>
            <a:p>
              <a:pPr algn="ctr"/>
              <a:endParaRPr lang="ja-JP" altLang="en-US" sz="1050"/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EC238FF8-E292-429F-BA57-8D616BC8DD73}"/>
                </a:ext>
              </a:extLst>
            </p:cNvPr>
            <p:cNvSpPr/>
            <p:nvPr/>
          </p:nvSpPr>
          <p:spPr>
            <a:xfrm>
              <a:off x="6023992" y="3573016"/>
              <a:ext cx="720080" cy="43204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ctr"/>
            <a:lstStyle/>
            <a:p>
              <a:pPr algn="ctr"/>
              <a:r>
                <a:rPr lang="en-US" altLang="ja-JP" sz="1100" dirty="0"/>
                <a:t>Level adjust</a:t>
              </a:r>
              <a:endParaRPr lang="ja-JP" altLang="en-US" sz="1100" dirty="0"/>
            </a:p>
          </p:txBody>
        </p:sp>
        <p:cxnSp>
          <p:nvCxnSpPr>
            <p:cNvPr id="17" name="直線矢印コネクタ 16">
              <a:extLst>
                <a:ext uri="{FF2B5EF4-FFF2-40B4-BE49-F238E27FC236}">
                  <a16:creationId xmlns:a16="http://schemas.microsoft.com/office/drawing/2014/main" id="{DB80BC38-EDEE-43C1-AE95-47097734350F}"/>
                </a:ext>
              </a:extLst>
            </p:cNvPr>
            <p:cNvCxnSpPr>
              <a:stCxn id="16" idx="3"/>
              <a:endCxn id="82" idx="3"/>
            </p:cNvCxnSpPr>
            <p:nvPr/>
          </p:nvCxnSpPr>
          <p:spPr>
            <a:xfrm>
              <a:off x="6744072" y="3789040"/>
              <a:ext cx="703370" cy="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角丸四角形 31">
              <a:extLst>
                <a:ext uri="{FF2B5EF4-FFF2-40B4-BE49-F238E27FC236}">
                  <a16:creationId xmlns:a16="http://schemas.microsoft.com/office/drawing/2014/main" id="{91C11053-AD9C-4334-A299-DE6EBB8C9645}"/>
                </a:ext>
              </a:extLst>
            </p:cNvPr>
            <p:cNvSpPr/>
            <p:nvPr/>
          </p:nvSpPr>
          <p:spPr>
            <a:xfrm>
              <a:off x="8328249" y="3645024"/>
              <a:ext cx="913031" cy="305312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600" dirty="0" err="1">
                  <a:solidFill>
                    <a:srgbClr val="000000"/>
                  </a:solidFill>
                </a:rPr>
                <a:t>Kly</a:t>
              </a:r>
              <a:r>
                <a:rPr lang="en-US" altLang="ja-JP" sz="1600" dirty="0">
                  <a:solidFill>
                    <a:srgbClr val="000000"/>
                  </a:solidFill>
                </a:rPr>
                <a:t> FB</a:t>
              </a:r>
              <a:endParaRPr lang="ja-JP" alt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E5EBA0B1-13AC-4FD5-A617-4CD5EAD6E71D}"/>
                </a:ext>
              </a:extLst>
            </p:cNvPr>
            <p:cNvSpPr txBox="1"/>
            <p:nvPr/>
          </p:nvSpPr>
          <p:spPr>
            <a:xfrm>
              <a:off x="3719736" y="4808185"/>
              <a:ext cx="1521893" cy="268753"/>
            </a:xfrm>
            <a:prstGeom prst="rect">
              <a:avLst/>
            </a:prstGeom>
            <a:noFill/>
            <a:effectLst/>
          </p:spPr>
          <p:txBody>
            <a:bodyPr wrap="none" lIns="36000" tIns="0" rIns="36000" bIns="0" rtlCol="0">
              <a:spAutoFit/>
            </a:bodyPr>
            <a:lstStyle/>
            <a:p>
              <a:r>
                <a:rPr lang="en-US" altLang="ja-JP" sz="1200" dirty="0"/>
                <a:t>Cav Pickup x 8</a:t>
              </a:r>
              <a:endParaRPr lang="ja-JP" altLang="en-US" sz="1200" dirty="0"/>
            </a:p>
          </p:txBody>
        </p:sp>
        <p:cxnSp>
          <p:nvCxnSpPr>
            <p:cNvPr id="20" name="直線矢印コネクタ 19">
              <a:extLst>
                <a:ext uri="{FF2B5EF4-FFF2-40B4-BE49-F238E27FC236}">
                  <a16:creationId xmlns:a16="http://schemas.microsoft.com/office/drawing/2014/main" id="{FF4036C1-4E5E-4C2A-8C7F-FC31E673681B}"/>
                </a:ext>
              </a:extLst>
            </p:cNvPr>
            <p:cNvCxnSpPr>
              <a:stCxn id="82" idx="1"/>
              <a:endCxn id="18" idx="1"/>
            </p:cNvCxnSpPr>
            <p:nvPr/>
          </p:nvCxnSpPr>
          <p:spPr>
            <a:xfrm>
              <a:off x="8125558" y="3789040"/>
              <a:ext cx="202691" cy="864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角丸四角形 35">
              <a:extLst>
                <a:ext uri="{FF2B5EF4-FFF2-40B4-BE49-F238E27FC236}">
                  <a16:creationId xmlns:a16="http://schemas.microsoft.com/office/drawing/2014/main" id="{598D8210-A039-41C5-B298-3A5E26158040}"/>
                </a:ext>
              </a:extLst>
            </p:cNvPr>
            <p:cNvSpPr/>
            <p:nvPr/>
          </p:nvSpPr>
          <p:spPr>
            <a:xfrm>
              <a:off x="7464152" y="1772816"/>
              <a:ext cx="1872208" cy="592696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ctr"/>
            <a:lstStyle/>
            <a:p>
              <a:r>
                <a:rPr lang="en-US" altLang="ja-JP" sz="1400" dirty="0"/>
                <a:t>CPU</a:t>
              </a:r>
              <a:endParaRPr lang="ja-JP" altLang="en-US" sz="1400" dirty="0"/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5A027B69-14A8-4E42-8520-0BFA3805C915}"/>
                </a:ext>
              </a:extLst>
            </p:cNvPr>
            <p:cNvSpPr txBox="1"/>
            <p:nvPr/>
          </p:nvSpPr>
          <p:spPr>
            <a:xfrm>
              <a:off x="4727850" y="3512041"/>
              <a:ext cx="879219" cy="537506"/>
            </a:xfrm>
            <a:prstGeom prst="rect">
              <a:avLst/>
            </a:prstGeom>
            <a:noFill/>
            <a:effectLst/>
          </p:spPr>
          <p:txBody>
            <a:bodyPr wrap="none" lIns="36000" tIns="0" rIns="36000" bIns="0" rtlCol="0">
              <a:spAutoFit/>
            </a:bodyPr>
            <a:lstStyle/>
            <a:p>
              <a:r>
                <a:rPr lang="en-US" altLang="ja-JP" sz="1200" dirty="0" err="1"/>
                <a:t>Kly</a:t>
              </a:r>
              <a:r>
                <a:rPr lang="en-US" altLang="ja-JP" sz="1200" dirty="0"/>
                <a:t> </a:t>
              </a:r>
              <a:r>
                <a:rPr lang="en-US" altLang="ja-JP" sz="1200" dirty="0" err="1"/>
                <a:t>Fwd</a:t>
              </a:r>
              <a:endParaRPr lang="en-US" altLang="ja-JP" sz="1200" dirty="0"/>
            </a:p>
            <a:p>
              <a:r>
                <a:rPr lang="en-US" altLang="ja-JP" sz="1200" dirty="0" err="1"/>
                <a:t>Kly</a:t>
              </a:r>
              <a:r>
                <a:rPr lang="en-US" altLang="ja-JP" sz="1200" dirty="0"/>
                <a:t> </a:t>
              </a:r>
              <a:r>
                <a:rPr lang="en-US" altLang="ja-JP" sz="1200" dirty="0" err="1"/>
                <a:t>Bwd</a:t>
              </a:r>
              <a:endParaRPr lang="ja-JP" altLang="en-US" sz="1200" dirty="0"/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30A6F7D5-8216-4001-81B5-5E491FA539A0}"/>
                </a:ext>
              </a:extLst>
            </p:cNvPr>
            <p:cNvSpPr txBox="1"/>
            <p:nvPr/>
          </p:nvSpPr>
          <p:spPr>
            <a:xfrm>
              <a:off x="4408091" y="4160114"/>
              <a:ext cx="1292147" cy="537506"/>
            </a:xfrm>
            <a:prstGeom prst="rect">
              <a:avLst/>
            </a:prstGeom>
            <a:noFill/>
            <a:effectLst/>
          </p:spPr>
          <p:txBody>
            <a:bodyPr wrap="none" lIns="36000" tIns="0" rIns="36000" bIns="0" rtlCol="0">
              <a:spAutoFit/>
            </a:bodyPr>
            <a:lstStyle/>
            <a:p>
              <a:r>
                <a:rPr lang="en-US" altLang="ja-JP" sz="1200" dirty="0"/>
                <a:t>Cav </a:t>
              </a:r>
              <a:r>
                <a:rPr lang="en-US" altLang="ja-JP" sz="1200" dirty="0" err="1"/>
                <a:t>Fwd</a:t>
              </a:r>
              <a:r>
                <a:rPr lang="ja-JP" altLang="en-US" sz="1200" dirty="0"/>
                <a:t> </a:t>
              </a:r>
              <a:r>
                <a:rPr lang="en-US" altLang="ja-JP" sz="1200" dirty="0"/>
                <a:t>x</a:t>
              </a:r>
              <a:r>
                <a:rPr lang="ja-JP" altLang="en-US" sz="1200" dirty="0"/>
                <a:t> </a:t>
              </a:r>
              <a:r>
                <a:rPr lang="en-US" altLang="ja-JP" sz="1200" dirty="0"/>
                <a:t>8</a:t>
              </a:r>
            </a:p>
            <a:p>
              <a:r>
                <a:rPr lang="en-US" altLang="ja-JP" sz="1200" dirty="0"/>
                <a:t>Cav </a:t>
              </a:r>
              <a:r>
                <a:rPr lang="en-US" altLang="ja-JP" sz="1200" dirty="0" err="1"/>
                <a:t>Bwd</a:t>
              </a:r>
              <a:r>
                <a:rPr lang="en-US" altLang="ja-JP" sz="1200" dirty="0"/>
                <a:t> x 8</a:t>
              </a:r>
              <a:endParaRPr lang="ja-JP" altLang="en-US" sz="1200" dirty="0"/>
            </a:p>
          </p:txBody>
        </p:sp>
        <p:sp>
          <p:nvSpPr>
            <p:cNvPr id="24" name="角丸四角形 58">
              <a:extLst>
                <a:ext uri="{FF2B5EF4-FFF2-40B4-BE49-F238E27FC236}">
                  <a16:creationId xmlns:a16="http://schemas.microsoft.com/office/drawing/2014/main" id="{6BB8A655-95A5-46F1-84E1-BE267D866B69}"/>
                </a:ext>
              </a:extLst>
            </p:cNvPr>
            <p:cNvSpPr/>
            <p:nvPr/>
          </p:nvSpPr>
          <p:spPr>
            <a:xfrm>
              <a:off x="8112224" y="2708921"/>
              <a:ext cx="1097306" cy="224664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ctr"/>
            <a:lstStyle/>
            <a:p>
              <a:pPr algn="ctr"/>
              <a:r>
                <a:rPr lang="en-US" altLang="ja-JP" sz="1200" dirty="0">
                  <a:solidFill>
                    <a:srgbClr val="000000"/>
                  </a:solidFill>
                </a:rPr>
                <a:t>Interlock</a:t>
              </a:r>
              <a:endParaRPr lang="ja-JP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C8214244-ED0C-40E1-9749-9E1F532782F7}"/>
                </a:ext>
              </a:extLst>
            </p:cNvPr>
            <p:cNvSpPr/>
            <p:nvPr/>
          </p:nvSpPr>
          <p:spPr>
            <a:xfrm>
              <a:off x="6576984" y="2924945"/>
              <a:ext cx="705515" cy="572115"/>
            </a:xfrm>
            <a:prstGeom prst="rect">
              <a:avLst/>
            </a:prstGeom>
            <a:solidFill>
              <a:srgbClr val="FFFF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ctr"/>
            <a:lstStyle/>
            <a:p>
              <a:pPr algn="ctr"/>
              <a:r>
                <a:rPr lang="en-US" altLang="ja-JP" sz="1200" dirty="0">
                  <a:solidFill>
                    <a:schemeClr val="tx1"/>
                  </a:solidFill>
                </a:rPr>
                <a:t>IQ MOD</a:t>
              </a:r>
              <a:endParaRPr lang="ja-JP" altLang="en-US" sz="1000" dirty="0">
                <a:solidFill>
                  <a:schemeClr val="tx1"/>
                </a:solidFill>
              </a:endParaRPr>
            </a:p>
          </p:txBody>
        </p:sp>
        <p:cxnSp>
          <p:nvCxnSpPr>
            <p:cNvPr id="26" name="直線矢印コネクタ 25">
              <a:extLst>
                <a:ext uri="{FF2B5EF4-FFF2-40B4-BE49-F238E27FC236}">
                  <a16:creationId xmlns:a16="http://schemas.microsoft.com/office/drawing/2014/main" id="{4C41071E-7AAE-4B2E-8A13-C9F99024E8C1}"/>
                </a:ext>
              </a:extLst>
            </p:cNvPr>
            <p:cNvCxnSpPr>
              <a:stCxn id="25" idx="3"/>
              <a:endCxn id="83" idx="3"/>
            </p:cNvCxnSpPr>
            <p:nvPr/>
          </p:nvCxnSpPr>
          <p:spPr>
            <a:xfrm>
              <a:off x="7282499" y="3211002"/>
              <a:ext cx="134733" cy="1974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25F8CC3E-C7CE-4569-81C2-C03ED2BE14FB}"/>
                </a:ext>
              </a:extLst>
            </p:cNvPr>
            <p:cNvSpPr txBox="1"/>
            <p:nvPr/>
          </p:nvSpPr>
          <p:spPr>
            <a:xfrm>
              <a:off x="4621844" y="2918522"/>
              <a:ext cx="807645" cy="268753"/>
            </a:xfrm>
            <a:prstGeom prst="rect">
              <a:avLst/>
            </a:prstGeom>
            <a:noFill/>
            <a:effectLst/>
          </p:spPr>
          <p:txBody>
            <a:bodyPr wrap="none" lIns="36000" tIns="0" rIns="36000" bIns="0" rtlCol="0">
              <a:spAutoFit/>
            </a:bodyPr>
            <a:lstStyle/>
            <a:p>
              <a:r>
                <a:rPr lang="en-US" altLang="ja-JP" sz="1200" dirty="0" err="1"/>
                <a:t>Kly</a:t>
              </a:r>
              <a:r>
                <a:rPr lang="en-US" altLang="ja-JP" sz="1200" dirty="0"/>
                <a:t> </a:t>
              </a:r>
              <a:r>
                <a:rPr lang="en-US" altLang="ja-JP" sz="1200" dirty="0" err="1"/>
                <a:t>Drv</a:t>
              </a:r>
              <a:endParaRPr lang="en-US" altLang="ja-JP" sz="1200" dirty="0"/>
            </a:p>
          </p:txBody>
        </p:sp>
        <p:cxnSp>
          <p:nvCxnSpPr>
            <p:cNvPr id="28" name="直線矢印コネクタ 27">
              <a:extLst>
                <a:ext uri="{FF2B5EF4-FFF2-40B4-BE49-F238E27FC236}">
                  <a16:creationId xmlns:a16="http://schemas.microsoft.com/office/drawing/2014/main" id="{9031567B-D0A2-4648-9E84-58AD94653FD2}"/>
                </a:ext>
              </a:extLst>
            </p:cNvPr>
            <p:cNvCxnSpPr>
              <a:cxnSpLocks/>
              <a:stCxn id="83" idx="1"/>
            </p:cNvCxnSpPr>
            <p:nvPr/>
          </p:nvCxnSpPr>
          <p:spPr>
            <a:xfrm>
              <a:off x="8119196" y="3212976"/>
              <a:ext cx="1229499" cy="0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86A5DB3F-36BC-41C7-99E1-4A1DD939B321}"/>
                </a:ext>
              </a:extLst>
            </p:cNvPr>
            <p:cNvSpPr txBox="1"/>
            <p:nvPr/>
          </p:nvSpPr>
          <p:spPr>
            <a:xfrm>
              <a:off x="5157082" y="2060849"/>
              <a:ext cx="419166" cy="268753"/>
            </a:xfrm>
            <a:prstGeom prst="rect">
              <a:avLst/>
            </a:prstGeom>
            <a:noFill/>
            <a:effectLst/>
          </p:spPr>
          <p:txBody>
            <a:bodyPr wrap="none" lIns="36000" tIns="0" rIns="36000" bIns="0" rtlCol="0">
              <a:spAutoFit/>
            </a:bodyPr>
            <a:lstStyle/>
            <a:p>
              <a:r>
                <a:rPr lang="en-US" altLang="ja-JP" sz="1200" dirty="0"/>
                <a:t>Ref</a:t>
              </a:r>
              <a:endParaRPr lang="ja-JP" altLang="en-US" sz="1200" dirty="0"/>
            </a:p>
          </p:txBody>
        </p:sp>
        <p:cxnSp>
          <p:nvCxnSpPr>
            <p:cNvPr id="30" name="直線矢印コネクタ 29">
              <a:extLst>
                <a:ext uri="{FF2B5EF4-FFF2-40B4-BE49-F238E27FC236}">
                  <a16:creationId xmlns:a16="http://schemas.microsoft.com/office/drawing/2014/main" id="{4424BAB9-F0E7-4293-BDAC-4B3CDA80ED62}"/>
                </a:ext>
              </a:extLst>
            </p:cNvPr>
            <p:cNvCxnSpPr>
              <a:cxnSpLocks/>
              <a:endCxn id="31" idx="1"/>
            </p:cNvCxnSpPr>
            <p:nvPr/>
          </p:nvCxnSpPr>
          <p:spPr>
            <a:xfrm flipV="1">
              <a:off x="2851514" y="2386539"/>
              <a:ext cx="3028462" cy="12862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1F2C0B89-9D5B-45EA-9B28-03CC563BF235}"/>
                </a:ext>
              </a:extLst>
            </p:cNvPr>
            <p:cNvSpPr/>
            <p:nvPr/>
          </p:nvSpPr>
          <p:spPr>
            <a:xfrm>
              <a:off x="5879975" y="2204864"/>
              <a:ext cx="1477848" cy="363349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ctr"/>
            <a:lstStyle/>
            <a:p>
              <a:pPr algn="ctr"/>
              <a:r>
                <a:rPr lang="en-US" altLang="ja-JP" sz="1400" dirty="0"/>
                <a:t>Clock</a:t>
              </a:r>
              <a:r>
                <a:rPr lang="ja-JP" altLang="en-US" sz="1400" dirty="0"/>
                <a:t> </a:t>
              </a:r>
              <a:r>
                <a:rPr lang="en-US" altLang="ja-JP" sz="1400" dirty="0" err="1"/>
                <a:t>eRTM</a:t>
              </a:r>
              <a:endParaRPr lang="ja-JP" altLang="en-US" sz="1400" dirty="0"/>
            </a:p>
          </p:txBody>
        </p:sp>
        <p:sp>
          <p:nvSpPr>
            <p:cNvPr id="32" name="正方形/長方形 31">
              <a:extLst>
                <a:ext uri="{FF2B5EF4-FFF2-40B4-BE49-F238E27FC236}">
                  <a16:creationId xmlns:a16="http://schemas.microsoft.com/office/drawing/2014/main" id="{25F94690-1D7B-450B-9342-6EA4A533E7EA}"/>
                </a:ext>
              </a:extLst>
            </p:cNvPr>
            <p:cNvSpPr/>
            <p:nvPr/>
          </p:nvSpPr>
          <p:spPr>
            <a:xfrm>
              <a:off x="7430130" y="5800874"/>
              <a:ext cx="1918565" cy="60793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ctr"/>
            <a:lstStyle/>
            <a:p>
              <a:pPr algn="ctr"/>
              <a:endParaRPr lang="ja-JP" altLang="en-US" sz="1200" dirty="0"/>
            </a:p>
          </p:txBody>
        </p:sp>
        <p:sp>
          <p:nvSpPr>
            <p:cNvPr id="33" name="正方形/長方形 32">
              <a:extLst>
                <a:ext uri="{FF2B5EF4-FFF2-40B4-BE49-F238E27FC236}">
                  <a16:creationId xmlns:a16="http://schemas.microsoft.com/office/drawing/2014/main" id="{4DB74EE5-AE87-44F4-B27A-A52CA02F49AE}"/>
                </a:ext>
              </a:extLst>
            </p:cNvPr>
            <p:cNvSpPr/>
            <p:nvPr/>
          </p:nvSpPr>
          <p:spPr>
            <a:xfrm>
              <a:off x="7547508" y="5919128"/>
              <a:ext cx="1115846" cy="391183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ctr"/>
            <a:lstStyle/>
            <a:p>
              <a:pPr algn="ctr"/>
              <a:r>
                <a:rPr lang="en-US" altLang="ja-JP" sz="1200" dirty="0" err="1"/>
                <a:t>EtherCAT</a:t>
              </a:r>
              <a:endParaRPr lang="ja-JP" altLang="en-US" sz="1200" dirty="0"/>
            </a:p>
          </p:txBody>
        </p:sp>
        <p:sp>
          <p:nvSpPr>
            <p:cNvPr id="34" name="角丸四角形 97">
              <a:extLst>
                <a:ext uri="{FF2B5EF4-FFF2-40B4-BE49-F238E27FC236}">
                  <a16:creationId xmlns:a16="http://schemas.microsoft.com/office/drawing/2014/main" id="{08B732B2-7422-4F4D-805D-44C4FE479158}"/>
                </a:ext>
              </a:extLst>
            </p:cNvPr>
            <p:cNvSpPr/>
            <p:nvPr/>
          </p:nvSpPr>
          <p:spPr>
            <a:xfrm>
              <a:off x="9768408" y="1772816"/>
              <a:ext cx="353020" cy="468052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ctr"/>
            <a:lstStyle/>
            <a:p>
              <a:pPr algn="ctr"/>
              <a:endParaRPr lang="ja-JP" altLang="en-US" sz="1200"/>
            </a:p>
          </p:txBody>
        </p:sp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70DDE00D-A88A-44A6-BDB5-6C6EF7143627}"/>
                </a:ext>
              </a:extLst>
            </p:cNvPr>
            <p:cNvSpPr txBox="1"/>
            <p:nvPr/>
          </p:nvSpPr>
          <p:spPr>
            <a:xfrm rot="5400000">
              <a:off x="9401353" y="3997218"/>
              <a:ext cx="1104299" cy="268753"/>
            </a:xfrm>
            <a:prstGeom prst="rect">
              <a:avLst/>
            </a:prstGeom>
            <a:noFill/>
            <a:effectLst/>
          </p:spPr>
          <p:txBody>
            <a:bodyPr wrap="none" lIns="36000" tIns="0" rIns="36000" bIns="0" rtlCol="0">
              <a:spAutoFit/>
            </a:bodyPr>
            <a:lstStyle/>
            <a:p>
              <a:r>
                <a:rPr lang="en-US" altLang="ja-JP" sz="1200" dirty="0"/>
                <a:t>Backplane</a:t>
              </a:r>
              <a:endParaRPr lang="ja-JP" altLang="en-US" sz="1200" dirty="0"/>
            </a:p>
          </p:txBody>
        </p:sp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C82AE163-A3CD-4DB4-AEFE-AF2A5F25D4BA}"/>
                </a:ext>
              </a:extLst>
            </p:cNvPr>
            <p:cNvSpPr/>
            <p:nvPr/>
          </p:nvSpPr>
          <p:spPr>
            <a:xfrm>
              <a:off x="5928911" y="2996952"/>
              <a:ext cx="527131" cy="43204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ctr"/>
            <a:lstStyle/>
            <a:p>
              <a:pPr algn="ctr"/>
              <a:r>
                <a:rPr lang="en-US" altLang="ja-JP" sz="1400" dirty="0"/>
                <a:t>SW</a:t>
              </a:r>
            </a:p>
          </p:txBody>
        </p:sp>
        <p:grpSp>
          <p:nvGrpSpPr>
            <p:cNvPr id="38" name="図形グループ 6">
              <a:extLst>
                <a:ext uri="{FF2B5EF4-FFF2-40B4-BE49-F238E27FC236}">
                  <a16:creationId xmlns:a16="http://schemas.microsoft.com/office/drawing/2014/main" id="{0225C1DC-216D-4F45-BFF5-E7D1EF5A74F6}"/>
                </a:ext>
              </a:extLst>
            </p:cNvPr>
            <p:cNvGrpSpPr/>
            <p:nvPr/>
          </p:nvGrpSpPr>
          <p:grpSpPr>
            <a:xfrm>
              <a:off x="2639616" y="1700808"/>
              <a:ext cx="432048" cy="432048"/>
              <a:chOff x="611560" y="1628800"/>
              <a:chExt cx="576064" cy="576064"/>
            </a:xfrm>
            <a:effectLst/>
          </p:grpSpPr>
          <p:sp>
            <p:nvSpPr>
              <p:cNvPr id="100" name="円/楕円 4">
                <a:extLst>
                  <a:ext uri="{FF2B5EF4-FFF2-40B4-BE49-F238E27FC236}">
                    <a16:creationId xmlns:a16="http://schemas.microsoft.com/office/drawing/2014/main" id="{426E8053-E249-4AE0-B0D9-961A7EC6B30C}"/>
                  </a:ext>
                </a:extLst>
              </p:cNvPr>
              <p:cNvSpPr/>
              <p:nvPr/>
            </p:nvSpPr>
            <p:spPr>
              <a:xfrm>
                <a:off x="611560" y="1628800"/>
                <a:ext cx="576064" cy="57606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36000" bIns="0" rtlCol="0" anchor="ctr"/>
              <a:lstStyle/>
              <a:p>
                <a:pPr algn="ctr"/>
                <a:endParaRPr lang="ja-JP" altLang="en-US" sz="1400"/>
              </a:p>
            </p:txBody>
          </p:sp>
          <p:sp>
            <p:nvSpPr>
              <p:cNvPr id="101" name="フリーフォーム 5">
                <a:extLst>
                  <a:ext uri="{FF2B5EF4-FFF2-40B4-BE49-F238E27FC236}">
                    <a16:creationId xmlns:a16="http://schemas.microsoft.com/office/drawing/2014/main" id="{8F2287CB-7F3C-479A-8E79-28A4D37755A4}"/>
                  </a:ext>
                </a:extLst>
              </p:cNvPr>
              <p:cNvSpPr/>
              <p:nvPr/>
            </p:nvSpPr>
            <p:spPr>
              <a:xfrm>
                <a:off x="755576" y="1772816"/>
                <a:ext cx="288032" cy="288032"/>
              </a:xfrm>
              <a:custGeom>
                <a:avLst/>
                <a:gdLst>
                  <a:gd name="connsiteX0" fmla="*/ 0 w 317484"/>
                  <a:gd name="connsiteY0" fmla="*/ 226983 h 369484"/>
                  <a:gd name="connsiteX1" fmla="*/ 65364 w 317484"/>
                  <a:gd name="connsiteY1" fmla="*/ 2857 h 369484"/>
                  <a:gd name="connsiteX2" fmla="*/ 224106 w 317484"/>
                  <a:gd name="connsiteY2" fmla="*/ 367061 h 369484"/>
                  <a:gd name="connsiteX3" fmla="*/ 317484 w 317484"/>
                  <a:gd name="connsiteY3" fmla="*/ 170951 h 369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7484" h="369484">
                    <a:moveTo>
                      <a:pt x="0" y="226983"/>
                    </a:moveTo>
                    <a:cubicBezTo>
                      <a:pt x="14006" y="103247"/>
                      <a:pt x="28013" y="-20489"/>
                      <a:pt x="65364" y="2857"/>
                    </a:cubicBezTo>
                    <a:cubicBezTo>
                      <a:pt x="102715" y="26203"/>
                      <a:pt x="182086" y="339045"/>
                      <a:pt x="224106" y="367061"/>
                    </a:cubicBezTo>
                    <a:cubicBezTo>
                      <a:pt x="266126" y="395077"/>
                      <a:pt x="317484" y="170951"/>
                      <a:pt x="317484" y="170951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lIns="36000" tIns="0" rIns="36000" bIns="0" rtlCol="0" anchor="ctr"/>
              <a:lstStyle/>
              <a:p>
                <a:pPr algn="ctr"/>
                <a:endParaRPr lang="ja-JP" altLang="en-US" sz="1400"/>
              </a:p>
            </p:txBody>
          </p:sp>
        </p:grpSp>
        <p:sp>
          <p:nvSpPr>
            <p:cNvPr id="39" name="二等辺三角形 38">
              <a:extLst>
                <a:ext uri="{FF2B5EF4-FFF2-40B4-BE49-F238E27FC236}">
                  <a16:creationId xmlns:a16="http://schemas.microsoft.com/office/drawing/2014/main" id="{8A5045EC-B913-4E87-8747-1A4C35A27FA7}"/>
                </a:ext>
              </a:extLst>
            </p:cNvPr>
            <p:cNvSpPr/>
            <p:nvPr/>
          </p:nvSpPr>
          <p:spPr>
            <a:xfrm rot="10800000">
              <a:off x="2567608" y="2924944"/>
              <a:ext cx="576064" cy="432048"/>
            </a:xfrm>
            <a:prstGeom prst="triangl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ctr"/>
            <a:lstStyle/>
            <a:p>
              <a:pPr algn="ctr"/>
              <a:endParaRPr lang="ja-JP" altLang="en-US" sz="1050"/>
            </a:p>
          </p:txBody>
        </p:sp>
        <p:cxnSp>
          <p:nvCxnSpPr>
            <p:cNvPr id="40" name="直線コネクタ 39">
              <a:extLst>
                <a:ext uri="{FF2B5EF4-FFF2-40B4-BE49-F238E27FC236}">
                  <a16:creationId xmlns:a16="http://schemas.microsoft.com/office/drawing/2014/main" id="{E3597022-08FD-495C-B931-176B365AA59F}"/>
                </a:ext>
              </a:extLst>
            </p:cNvPr>
            <p:cNvCxnSpPr>
              <a:stCxn id="100" idx="4"/>
            </p:cNvCxnSpPr>
            <p:nvPr/>
          </p:nvCxnSpPr>
          <p:spPr>
            <a:xfrm>
              <a:off x="2855640" y="2132857"/>
              <a:ext cx="0" cy="288031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コネクタ 40">
              <a:extLst>
                <a:ext uri="{FF2B5EF4-FFF2-40B4-BE49-F238E27FC236}">
                  <a16:creationId xmlns:a16="http://schemas.microsoft.com/office/drawing/2014/main" id="{4D51D711-7858-4516-8E82-086AA5C60089}"/>
                </a:ext>
              </a:extLst>
            </p:cNvPr>
            <p:cNvCxnSpPr>
              <a:endCxn id="39" idx="3"/>
            </p:cNvCxnSpPr>
            <p:nvPr/>
          </p:nvCxnSpPr>
          <p:spPr>
            <a:xfrm>
              <a:off x="2855640" y="2780930"/>
              <a:ext cx="0" cy="144015"/>
            </a:xfrm>
            <a:prstGeom prst="line">
              <a:avLst/>
            </a:prstGeom>
            <a:ln>
              <a:solidFill>
                <a:srgbClr val="000000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コネクタ 41">
              <a:extLst>
                <a:ext uri="{FF2B5EF4-FFF2-40B4-BE49-F238E27FC236}">
                  <a16:creationId xmlns:a16="http://schemas.microsoft.com/office/drawing/2014/main" id="{8CDAAD2B-76DA-4764-AC8A-1463EFB7CA7C}"/>
                </a:ext>
              </a:extLst>
            </p:cNvPr>
            <p:cNvCxnSpPr/>
            <p:nvPr/>
          </p:nvCxnSpPr>
          <p:spPr>
            <a:xfrm>
              <a:off x="2855640" y="3356992"/>
              <a:ext cx="0" cy="72008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円/楕円 122">
              <a:extLst>
                <a:ext uri="{FF2B5EF4-FFF2-40B4-BE49-F238E27FC236}">
                  <a16:creationId xmlns:a16="http://schemas.microsoft.com/office/drawing/2014/main" id="{FA43CFB3-6F0E-445E-A6A0-12D104EC2A25}"/>
                </a:ext>
              </a:extLst>
            </p:cNvPr>
            <p:cNvSpPr/>
            <p:nvPr/>
          </p:nvSpPr>
          <p:spPr>
            <a:xfrm>
              <a:off x="2567608" y="3861048"/>
              <a:ext cx="576064" cy="57606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ctr"/>
            <a:lstStyle/>
            <a:p>
              <a:pPr algn="ctr"/>
              <a:endParaRPr lang="ja-JP" altLang="en-US" sz="1050"/>
            </a:p>
          </p:txBody>
        </p:sp>
        <p:sp>
          <p:nvSpPr>
            <p:cNvPr id="44" name="円弧 43">
              <a:extLst>
                <a:ext uri="{FF2B5EF4-FFF2-40B4-BE49-F238E27FC236}">
                  <a16:creationId xmlns:a16="http://schemas.microsoft.com/office/drawing/2014/main" id="{4A17BF30-659B-4019-A3F9-38919554477A}"/>
                </a:ext>
              </a:extLst>
            </p:cNvPr>
            <p:cNvSpPr/>
            <p:nvPr/>
          </p:nvSpPr>
          <p:spPr>
            <a:xfrm rot="13551715">
              <a:off x="2662515" y="3969120"/>
              <a:ext cx="377999" cy="377999"/>
            </a:xfrm>
            <a:prstGeom prst="arc">
              <a:avLst>
                <a:gd name="adj1" fmla="val 16200000"/>
                <a:gd name="adj2" fmla="val 5451441"/>
              </a:avLst>
            </a:prstGeom>
            <a:noFill/>
            <a:ln>
              <a:solidFill>
                <a:schemeClr val="tx1"/>
              </a:solidFill>
              <a:headEnd type="arrow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36000" tIns="0" rIns="36000" bIns="0" rtlCol="0" anchor="ctr"/>
            <a:lstStyle>
              <a:lvl1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ja-JP" altLang="en-US" sz="1050"/>
            </a:p>
          </p:txBody>
        </p:sp>
        <p:sp>
          <p:nvSpPr>
            <p:cNvPr id="45" name="正方形/長方形 44">
              <a:extLst>
                <a:ext uri="{FF2B5EF4-FFF2-40B4-BE49-F238E27FC236}">
                  <a16:creationId xmlns:a16="http://schemas.microsoft.com/office/drawing/2014/main" id="{667D8901-1EE0-42F8-AB62-B4693975C274}"/>
                </a:ext>
              </a:extLst>
            </p:cNvPr>
            <p:cNvSpPr/>
            <p:nvPr/>
          </p:nvSpPr>
          <p:spPr>
            <a:xfrm>
              <a:off x="3343772" y="3948016"/>
              <a:ext cx="865940" cy="407675"/>
            </a:xfrm>
            <a:prstGeom prst="rect">
              <a:avLst/>
            </a:prstGeom>
            <a:solidFill>
              <a:srgbClr val="FFFF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ctr"/>
            <a:lstStyle/>
            <a:p>
              <a:pPr algn="ctr"/>
              <a:r>
                <a:rPr lang="en-US" altLang="ja-JP" sz="1100" dirty="0">
                  <a:solidFill>
                    <a:schemeClr val="tx1"/>
                  </a:solidFill>
                </a:rPr>
                <a:t>Dummy  load</a:t>
              </a:r>
              <a:endParaRPr lang="ja-JP" alt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46" name="正方形/長方形 45">
              <a:extLst>
                <a:ext uri="{FF2B5EF4-FFF2-40B4-BE49-F238E27FC236}">
                  <a16:creationId xmlns:a16="http://schemas.microsoft.com/office/drawing/2014/main" id="{871EEC74-624D-4098-AC96-AFDA910EDF0E}"/>
                </a:ext>
              </a:extLst>
            </p:cNvPr>
            <p:cNvSpPr/>
            <p:nvPr/>
          </p:nvSpPr>
          <p:spPr>
            <a:xfrm>
              <a:off x="1775520" y="2924944"/>
              <a:ext cx="576064" cy="432048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ctr"/>
            <a:lstStyle/>
            <a:p>
              <a:pPr algn="ctr"/>
              <a:r>
                <a:rPr lang="en-US" altLang="ja-JP" sz="1200" dirty="0">
                  <a:solidFill>
                    <a:schemeClr val="tx1"/>
                  </a:solidFill>
                </a:rPr>
                <a:t>HV</a:t>
              </a:r>
              <a:r>
                <a:rPr lang="ja-JP" altLang="en-US" sz="1200" dirty="0">
                  <a:solidFill>
                    <a:schemeClr val="tx1"/>
                  </a:solidFill>
                </a:rPr>
                <a:t> </a:t>
              </a:r>
              <a:r>
                <a:rPr lang="en-US" altLang="ja-JP" sz="1200" dirty="0">
                  <a:solidFill>
                    <a:schemeClr val="tx1"/>
                  </a:solidFill>
                </a:rPr>
                <a:t>PS</a:t>
              </a:r>
              <a:endParaRPr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47" name="正方形/長方形 46">
              <a:extLst>
                <a:ext uri="{FF2B5EF4-FFF2-40B4-BE49-F238E27FC236}">
                  <a16:creationId xmlns:a16="http://schemas.microsoft.com/office/drawing/2014/main" id="{9802257A-7F65-40D4-B058-3609FB406722}"/>
                </a:ext>
              </a:extLst>
            </p:cNvPr>
            <p:cNvSpPr/>
            <p:nvPr/>
          </p:nvSpPr>
          <p:spPr>
            <a:xfrm>
              <a:off x="2783632" y="3501009"/>
              <a:ext cx="144016" cy="216025"/>
            </a:xfrm>
            <a:prstGeom prst="rect">
              <a:avLst/>
            </a:prstGeom>
            <a:solidFill>
              <a:srgbClr val="FFFF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ctr"/>
            <a:lstStyle/>
            <a:p>
              <a:pPr algn="ctr"/>
              <a:endParaRPr lang="ja-JP" altLang="en-US" sz="500" dirty="0">
                <a:solidFill>
                  <a:schemeClr val="tx1"/>
                </a:solidFill>
              </a:endParaRPr>
            </a:p>
          </p:txBody>
        </p:sp>
        <p:cxnSp>
          <p:nvCxnSpPr>
            <p:cNvPr id="48" name="直線コネクタ 47">
              <a:extLst>
                <a:ext uri="{FF2B5EF4-FFF2-40B4-BE49-F238E27FC236}">
                  <a16:creationId xmlns:a16="http://schemas.microsoft.com/office/drawing/2014/main" id="{EA786C6D-54CE-4230-B301-EA1D9737C299}"/>
                </a:ext>
              </a:extLst>
            </p:cNvPr>
            <p:cNvCxnSpPr>
              <a:cxnSpLocks/>
              <a:stCxn id="94" idx="2"/>
            </p:cNvCxnSpPr>
            <p:nvPr/>
          </p:nvCxnSpPr>
          <p:spPr>
            <a:xfrm>
              <a:off x="2906440" y="4893293"/>
              <a:ext cx="0" cy="2638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円/楕円 131">
              <a:extLst>
                <a:ext uri="{FF2B5EF4-FFF2-40B4-BE49-F238E27FC236}">
                  <a16:creationId xmlns:a16="http://schemas.microsoft.com/office/drawing/2014/main" id="{6902D7FC-2789-4246-BA4E-56305B6C2B75}"/>
                </a:ext>
              </a:extLst>
            </p:cNvPr>
            <p:cNvSpPr/>
            <p:nvPr/>
          </p:nvSpPr>
          <p:spPr>
            <a:xfrm>
              <a:off x="2474392" y="5085184"/>
              <a:ext cx="864096" cy="864096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ctr"/>
            <a:lstStyle/>
            <a:p>
              <a:pPr algn="ctr"/>
              <a:endParaRPr lang="ja-JP" altLang="en-US" sz="1050"/>
            </a:p>
          </p:txBody>
        </p:sp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3A8805DC-5370-4AE8-914D-82888AF4E0A3}"/>
                </a:ext>
              </a:extLst>
            </p:cNvPr>
            <p:cNvSpPr txBox="1"/>
            <p:nvPr/>
          </p:nvSpPr>
          <p:spPr>
            <a:xfrm>
              <a:off x="2525972" y="5326777"/>
              <a:ext cx="803354" cy="313545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r>
                <a:rPr lang="en-US" altLang="ja-JP" sz="1400" dirty="0"/>
                <a:t>Cavity</a:t>
              </a:r>
              <a:endParaRPr lang="ja-JP" altLang="en-US" sz="1400" dirty="0"/>
            </a:p>
          </p:txBody>
        </p:sp>
        <p:sp>
          <p:nvSpPr>
            <p:cNvPr id="51" name="テキスト ボックス 50">
              <a:extLst>
                <a:ext uri="{FF2B5EF4-FFF2-40B4-BE49-F238E27FC236}">
                  <a16:creationId xmlns:a16="http://schemas.microsoft.com/office/drawing/2014/main" id="{B180AF22-A8A7-4C03-A4F3-D93E370AB38E}"/>
                </a:ext>
              </a:extLst>
            </p:cNvPr>
            <p:cNvSpPr txBox="1"/>
            <p:nvPr/>
          </p:nvSpPr>
          <p:spPr>
            <a:xfrm>
              <a:off x="2999658" y="2996952"/>
              <a:ext cx="1035525" cy="313545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r>
                <a:rPr lang="en-US" altLang="ja-JP" sz="1400" dirty="0"/>
                <a:t>Klystron</a:t>
              </a:r>
              <a:endParaRPr lang="ja-JP" altLang="en-US" sz="1400" dirty="0"/>
            </a:p>
          </p:txBody>
        </p:sp>
        <p:sp>
          <p:nvSpPr>
            <p:cNvPr id="52" name="テキスト ボックス 51">
              <a:extLst>
                <a:ext uri="{FF2B5EF4-FFF2-40B4-BE49-F238E27FC236}">
                  <a16:creationId xmlns:a16="http://schemas.microsoft.com/office/drawing/2014/main" id="{68F6A2BE-7EF4-40C5-8DA9-EA2FB1510E46}"/>
                </a:ext>
              </a:extLst>
            </p:cNvPr>
            <p:cNvSpPr txBox="1"/>
            <p:nvPr/>
          </p:nvSpPr>
          <p:spPr>
            <a:xfrm>
              <a:off x="3071664" y="1772816"/>
              <a:ext cx="2014699" cy="313545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r>
                <a:rPr lang="en-US" altLang="ja-JP" sz="1400" dirty="0"/>
                <a:t>Master oscillator</a:t>
              </a:r>
              <a:endParaRPr lang="ja-JP" altLang="en-US" sz="1400" dirty="0"/>
            </a:p>
          </p:txBody>
        </p:sp>
        <p:sp>
          <p:nvSpPr>
            <p:cNvPr id="53" name="正方形/長方形 52">
              <a:extLst>
                <a:ext uri="{FF2B5EF4-FFF2-40B4-BE49-F238E27FC236}">
                  <a16:creationId xmlns:a16="http://schemas.microsoft.com/office/drawing/2014/main" id="{C5E25D3D-78A6-44AC-A7EB-A0EE316BBA3F}"/>
                </a:ext>
              </a:extLst>
            </p:cNvPr>
            <p:cNvSpPr/>
            <p:nvPr/>
          </p:nvSpPr>
          <p:spPr>
            <a:xfrm>
              <a:off x="2407566" y="6180509"/>
              <a:ext cx="960802" cy="360039"/>
            </a:xfrm>
            <a:prstGeom prst="rect">
              <a:avLst/>
            </a:prstGeom>
            <a:solidFill>
              <a:srgbClr val="FFFF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ctr"/>
            <a:lstStyle/>
            <a:p>
              <a:pPr algn="ctr"/>
              <a:r>
                <a:rPr lang="en-US" altLang="ja-JP" sz="1100" dirty="0">
                  <a:solidFill>
                    <a:schemeClr val="tx1"/>
                  </a:solidFill>
                </a:rPr>
                <a:t>Vacuum</a:t>
              </a:r>
              <a:endParaRPr lang="ja-JP" alt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54" name="正方形/長方形 53">
              <a:extLst>
                <a:ext uri="{FF2B5EF4-FFF2-40B4-BE49-F238E27FC236}">
                  <a16:creationId xmlns:a16="http://schemas.microsoft.com/office/drawing/2014/main" id="{B0792438-1785-4120-A892-1412948CE041}"/>
                </a:ext>
              </a:extLst>
            </p:cNvPr>
            <p:cNvSpPr/>
            <p:nvPr/>
          </p:nvSpPr>
          <p:spPr>
            <a:xfrm>
              <a:off x="4470379" y="6356731"/>
              <a:ext cx="968761" cy="277444"/>
            </a:xfrm>
            <a:prstGeom prst="rect">
              <a:avLst/>
            </a:prstGeom>
            <a:solidFill>
              <a:srgbClr val="FFFF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ctr"/>
            <a:lstStyle/>
            <a:p>
              <a:pPr algn="ctr"/>
              <a:r>
                <a:rPr lang="en-US" altLang="ja-JP" sz="1200" dirty="0">
                  <a:solidFill>
                    <a:schemeClr val="tx1"/>
                  </a:solidFill>
                </a:rPr>
                <a:t>Interlock</a:t>
              </a:r>
              <a:endParaRPr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55" name="正方形/長方形 54">
              <a:extLst>
                <a:ext uri="{FF2B5EF4-FFF2-40B4-BE49-F238E27FC236}">
                  <a16:creationId xmlns:a16="http://schemas.microsoft.com/office/drawing/2014/main" id="{B2922F41-B44B-4BF7-8720-6F9D828835FE}"/>
                </a:ext>
              </a:extLst>
            </p:cNvPr>
            <p:cNvSpPr/>
            <p:nvPr/>
          </p:nvSpPr>
          <p:spPr>
            <a:xfrm>
              <a:off x="3338488" y="5373216"/>
              <a:ext cx="720080" cy="360040"/>
            </a:xfrm>
            <a:prstGeom prst="rect">
              <a:avLst/>
            </a:prstGeom>
            <a:solidFill>
              <a:srgbClr val="FFFF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ctr"/>
            <a:lstStyle/>
            <a:p>
              <a:pPr algn="ctr"/>
              <a:r>
                <a:rPr lang="en-US" altLang="ja-JP" sz="1200" dirty="0">
                  <a:solidFill>
                    <a:schemeClr val="tx1"/>
                  </a:solidFill>
                </a:rPr>
                <a:t>Tuner</a:t>
              </a:r>
              <a:endParaRPr lang="ja-JP" altLang="en-US" sz="1000" dirty="0">
                <a:solidFill>
                  <a:schemeClr val="tx1"/>
                </a:solidFill>
              </a:endParaRPr>
            </a:p>
          </p:txBody>
        </p:sp>
        <p:cxnSp>
          <p:nvCxnSpPr>
            <p:cNvPr id="56" name="直線コネクタ 55">
              <a:extLst>
                <a:ext uri="{FF2B5EF4-FFF2-40B4-BE49-F238E27FC236}">
                  <a16:creationId xmlns:a16="http://schemas.microsoft.com/office/drawing/2014/main" id="{3B76A196-B4CD-4625-BF07-6BE8F64290A8}"/>
                </a:ext>
              </a:extLst>
            </p:cNvPr>
            <p:cNvCxnSpPr/>
            <p:nvPr/>
          </p:nvCxnSpPr>
          <p:spPr>
            <a:xfrm flipH="1">
              <a:off x="3058840" y="5085184"/>
              <a:ext cx="279648" cy="224408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正方形/長方形 56">
              <a:extLst>
                <a:ext uri="{FF2B5EF4-FFF2-40B4-BE49-F238E27FC236}">
                  <a16:creationId xmlns:a16="http://schemas.microsoft.com/office/drawing/2014/main" id="{3699EE11-2A9E-4760-A973-9F647DA498C2}"/>
                </a:ext>
              </a:extLst>
            </p:cNvPr>
            <p:cNvSpPr/>
            <p:nvPr/>
          </p:nvSpPr>
          <p:spPr>
            <a:xfrm>
              <a:off x="4295800" y="5339308"/>
              <a:ext cx="764295" cy="427658"/>
            </a:xfrm>
            <a:prstGeom prst="rect">
              <a:avLst/>
            </a:prstGeom>
            <a:solidFill>
              <a:srgbClr val="FFFF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ctr"/>
            <a:lstStyle/>
            <a:p>
              <a:pPr algn="ctr"/>
              <a:r>
                <a:rPr lang="en-US" altLang="ja-JP" sz="1100" dirty="0">
                  <a:solidFill>
                    <a:schemeClr val="tx1"/>
                  </a:solidFill>
                </a:rPr>
                <a:t>Motor driver</a:t>
              </a:r>
              <a:endParaRPr lang="ja-JP" altLang="en-US" sz="900" dirty="0">
                <a:solidFill>
                  <a:schemeClr val="tx1"/>
                </a:solidFill>
              </a:endParaRPr>
            </a:p>
          </p:txBody>
        </p:sp>
        <p:cxnSp>
          <p:nvCxnSpPr>
            <p:cNvPr id="58" name="直線コネクタ 57">
              <a:extLst>
                <a:ext uri="{FF2B5EF4-FFF2-40B4-BE49-F238E27FC236}">
                  <a16:creationId xmlns:a16="http://schemas.microsoft.com/office/drawing/2014/main" id="{D1B59E44-53E0-406C-9EEA-4874E743D8EF}"/>
                </a:ext>
              </a:extLst>
            </p:cNvPr>
            <p:cNvCxnSpPr>
              <a:stCxn id="43" idx="6"/>
              <a:endCxn id="45" idx="1"/>
            </p:cNvCxnSpPr>
            <p:nvPr/>
          </p:nvCxnSpPr>
          <p:spPr>
            <a:xfrm>
              <a:off x="3143672" y="4149081"/>
              <a:ext cx="200100" cy="2773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矢印コネクタ 58">
              <a:extLst>
                <a:ext uri="{FF2B5EF4-FFF2-40B4-BE49-F238E27FC236}">
                  <a16:creationId xmlns:a16="http://schemas.microsoft.com/office/drawing/2014/main" id="{3A41EB84-C223-4F51-8D5A-0365FE42EBBD}"/>
                </a:ext>
              </a:extLst>
            </p:cNvPr>
            <p:cNvCxnSpPr>
              <a:stCxn id="57" idx="1"/>
              <a:endCxn id="55" idx="3"/>
            </p:cNvCxnSpPr>
            <p:nvPr/>
          </p:nvCxnSpPr>
          <p:spPr>
            <a:xfrm flipH="1">
              <a:off x="4058568" y="5553137"/>
              <a:ext cx="237232" cy="9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カギ線コネクタ 72">
              <a:extLst>
                <a:ext uri="{FF2B5EF4-FFF2-40B4-BE49-F238E27FC236}">
                  <a16:creationId xmlns:a16="http://schemas.microsoft.com/office/drawing/2014/main" id="{41C59559-C987-4B5B-932A-F31B5687501A}"/>
                </a:ext>
              </a:extLst>
            </p:cNvPr>
            <p:cNvCxnSpPr/>
            <p:nvPr/>
          </p:nvCxnSpPr>
          <p:spPr>
            <a:xfrm>
              <a:off x="2927648" y="3573016"/>
              <a:ext cx="3096344" cy="216024"/>
            </a:xfrm>
            <a:prstGeom prst="bentConnector3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カギ線コネクタ 132">
              <a:extLst>
                <a:ext uri="{FF2B5EF4-FFF2-40B4-BE49-F238E27FC236}">
                  <a16:creationId xmlns:a16="http://schemas.microsoft.com/office/drawing/2014/main" id="{416F4FA7-1637-4147-A7B2-5B64D5076E39}"/>
                </a:ext>
              </a:extLst>
            </p:cNvPr>
            <p:cNvCxnSpPr>
              <a:cxnSpLocks/>
              <a:stCxn id="94" idx="3"/>
              <a:endCxn id="62" idx="1"/>
            </p:cNvCxnSpPr>
            <p:nvPr/>
          </p:nvCxnSpPr>
          <p:spPr>
            <a:xfrm flipV="1">
              <a:off x="2978448" y="4437112"/>
              <a:ext cx="3045544" cy="348169"/>
            </a:xfrm>
            <a:prstGeom prst="bentConnector3">
              <a:avLst>
                <a:gd name="adj1" fmla="val 47087"/>
              </a:avLst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正方形/長方形 61">
              <a:extLst>
                <a:ext uri="{FF2B5EF4-FFF2-40B4-BE49-F238E27FC236}">
                  <a16:creationId xmlns:a16="http://schemas.microsoft.com/office/drawing/2014/main" id="{3AB8F7A3-5CFA-448D-B4BA-D4ACA2290579}"/>
                </a:ext>
              </a:extLst>
            </p:cNvPr>
            <p:cNvSpPr/>
            <p:nvPr/>
          </p:nvSpPr>
          <p:spPr>
            <a:xfrm>
              <a:off x="6023992" y="4221088"/>
              <a:ext cx="720080" cy="43204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ctr"/>
            <a:lstStyle/>
            <a:p>
              <a:pPr algn="ctr"/>
              <a:r>
                <a:rPr lang="en-US" altLang="ja-JP" sz="1100" dirty="0"/>
                <a:t>Level adjust</a:t>
              </a:r>
              <a:endParaRPr lang="ja-JP" altLang="en-US" sz="1100" dirty="0"/>
            </a:p>
          </p:txBody>
        </p:sp>
        <p:cxnSp>
          <p:nvCxnSpPr>
            <p:cNvPr id="63" name="直線矢印コネクタ 62">
              <a:extLst>
                <a:ext uri="{FF2B5EF4-FFF2-40B4-BE49-F238E27FC236}">
                  <a16:creationId xmlns:a16="http://schemas.microsoft.com/office/drawing/2014/main" id="{D9FC8CE5-A5EA-49C1-973B-DE40AAECACA9}"/>
                </a:ext>
              </a:extLst>
            </p:cNvPr>
            <p:cNvCxnSpPr>
              <a:stCxn id="62" idx="3"/>
              <a:endCxn id="84" idx="3"/>
            </p:cNvCxnSpPr>
            <p:nvPr/>
          </p:nvCxnSpPr>
          <p:spPr>
            <a:xfrm>
              <a:off x="6744072" y="4437112"/>
              <a:ext cx="703372" cy="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角丸四角形 136">
              <a:extLst>
                <a:ext uri="{FF2B5EF4-FFF2-40B4-BE49-F238E27FC236}">
                  <a16:creationId xmlns:a16="http://schemas.microsoft.com/office/drawing/2014/main" id="{4ED1EA4A-A5D2-41E0-AA89-4E04BB371E4F}"/>
                </a:ext>
              </a:extLst>
            </p:cNvPr>
            <p:cNvSpPr/>
            <p:nvPr/>
          </p:nvSpPr>
          <p:spPr>
            <a:xfrm>
              <a:off x="8179036" y="1847431"/>
              <a:ext cx="1043481" cy="304664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ctr"/>
            <a:lstStyle/>
            <a:p>
              <a:pPr algn="ctr"/>
              <a:r>
                <a:rPr lang="en-US" altLang="ja-JP" sz="1200" dirty="0">
                  <a:solidFill>
                    <a:srgbClr val="000000"/>
                  </a:solidFill>
                </a:rPr>
                <a:t>Tuner FB</a:t>
              </a:r>
              <a:endParaRPr lang="ja-JP" altLang="en-US" sz="1200" dirty="0">
                <a:solidFill>
                  <a:srgbClr val="000000"/>
                </a:solidFill>
              </a:endParaRPr>
            </a:p>
          </p:txBody>
        </p:sp>
        <p:cxnSp>
          <p:nvCxnSpPr>
            <p:cNvPr id="65" name="カギ線コネクタ 141">
              <a:extLst>
                <a:ext uri="{FF2B5EF4-FFF2-40B4-BE49-F238E27FC236}">
                  <a16:creationId xmlns:a16="http://schemas.microsoft.com/office/drawing/2014/main" id="{FA247913-C135-432F-AB8E-773BCF7C3067}"/>
                </a:ext>
              </a:extLst>
            </p:cNvPr>
            <p:cNvCxnSpPr>
              <a:cxnSpLocks/>
            </p:cNvCxnSpPr>
            <p:nvPr/>
          </p:nvCxnSpPr>
          <p:spPr>
            <a:xfrm>
              <a:off x="3324803" y="5097884"/>
              <a:ext cx="2699189" cy="12700"/>
            </a:xfrm>
            <a:prstGeom prst="bentConnector3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正方形/長方形 65">
              <a:extLst>
                <a:ext uri="{FF2B5EF4-FFF2-40B4-BE49-F238E27FC236}">
                  <a16:creationId xmlns:a16="http://schemas.microsoft.com/office/drawing/2014/main" id="{F48AA7AB-A4A5-4A37-AE94-D013BF970088}"/>
                </a:ext>
              </a:extLst>
            </p:cNvPr>
            <p:cNvSpPr/>
            <p:nvPr/>
          </p:nvSpPr>
          <p:spPr>
            <a:xfrm>
              <a:off x="6023992" y="4869160"/>
              <a:ext cx="720080" cy="43204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ctr"/>
            <a:lstStyle/>
            <a:p>
              <a:pPr algn="ctr"/>
              <a:r>
                <a:rPr lang="en-US" altLang="ja-JP" sz="1100" dirty="0"/>
                <a:t>Level adjust</a:t>
              </a:r>
              <a:endParaRPr lang="ja-JP" altLang="en-US" sz="1100" dirty="0"/>
            </a:p>
          </p:txBody>
        </p:sp>
        <p:cxnSp>
          <p:nvCxnSpPr>
            <p:cNvPr id="67" name="直線矢印コネクタ 66">
              <a:extLst>
                <a:ext uri="{FF2B5EF4-FFF2-40B4-BE49-F238E27FC236}">
                  <a16:creationId xmlns:a16="http://schemas.microsoft.com/office/drawing/2014/main" id="{0693116A-2E58-4C3F-BE5E-8CC75488E606}"/>
                </a:ext>
              </a:extLst>
            </p:cNvPr>
            <p:cNvCxnSpPr>
              <a:stCxn id="66" idx="3"/>
              <a:endCxn id="85" idx="3"/>
            </p:cNvCxnSpPr>
            <p:nvPr/>
          </p:nvCxnSpPr>
          <p:spPr>
            <a:xfrm>
              <a:off x="6744073" y="5085184"/>
              <a:ext cx="720079" cy="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角丸四角形 157">
              <a:extLst>
                <a:ext uri="{FF2B5EF4-FFF2-40B4-BE49-F238E27FC236}">
                  <a16:creationId xmlns:a16="http://schemas.microsoft.com/office/drawing/2014/main" id="{BAA717E5-6253-483A-97EF-64CFE9D6168B}"/>
                </a:ext>
              </a:extLst>
            </p:cNvPr>
            <p:cNvSpPr/>
            <p:nvPr/>
          </p:nvSpPr>
          <p:spPr>
            <a:xfrm>
              <a:off x="8356502" y="4941169"/>
              <a:ext cx="1090161" cy="288032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ctr"/>
            <a:lstStyle/>
            <a:p>
              <a:pPr algn="ctr"/>
              <a:r>
                <a:rPr lang="en-US" altLang="ja-JP" sz="1600" dirty="0">
                  <a:solidFill>
                    <a:srgbClr val="000000"/>
                  </a:solidFill>
                </a:rPr>
                <a:t>Cav FB</a:t>
              </a:r>
              <a:endParaRPr lang="ja-JP" altLang="en-US" sz="1600" dirty="0">
                <a:solidFill>
                  <a:srgbClr val="000000"/>
                </a:solidFill>
              </a:endParaRPr>
            </a:p>
          </p:txBody>
        </p:sp>
        <p:cxnSp>
          <p:nvCxnSpPr>
            <p:cNvPr id="69" name="直線矢印コネクタ 68">
              <a:extLst>
                <a:ext uri="{FF2B5EF4-FFF2-40B4-BE49-F238E27FC236}">
                  <a16:creationId xmlns:a16="http://schemas.microsoft.com/office/drawing/2014/main" id="{413B00DC-784B-4216-84DE-FE6D7EC852B9}"/>
                </a:ext>
              </a:extLst>
            </p:cNvPr>
            <p:cNvCxnSpPr>
              <a:stCxn id="85" idx="1"/>
              <a:endCxn id="68" idx="1"/>
            </p:cNvCxnSpPr>
            <p:nvPr/>
          </p:nvCxnSpPr>
          <p:spPr>
            <a:xfrm>
              <a:off x="8125559" y="5085184"/>
              <a:ext cx="230943" cy="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カギ線コネクタ 159">
              <a:extLst>
                <a:ext uri="{FF2B5EF4-FFF2-40B4-BE49-F238E27FC236}">
                  <a16:creationId xmlns:a16="http://schemas.microsoft.com/office/drawing/2014/main" id="{4B478707-2153-41AA-8975-E208BC3A9C8A}"/>
                </a:ext>
              </a:extLst>
            </p:cNvPr>
            <p:cNvCxnSpPr>
              <a:endCxn id="39" idx="3"/>
            </p:cNvCxnSpPr>
            <p:nvPr/>
          </p:nvCxnSpPr>
          <p:spPr>
            <a:xfrm rot="10800000">
              <a:off x="2855640" y="2924944"/>
              <a:ext cx="3096344" cy="288032"/>
            </a:xfrm>
            <a:prstGeom prst="bentConnector4">
              <a:avLst>
                <a:gd name="adj1" fmla="val 45349"/>
                <a:gd name="adj2" fmla="val 179366"/>
              </a:avLst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カギ線コネクタ 173">
              <a:extLst>
                <a:ext uri="{FF2B5EF4-FFF2-40B4-BE49-F238E27FC236}">
                  <a16:creationId xmlns:a16="http://schemas.microsoft.com/office/drawing/2014/main" id="{C0EB21D7-BB98-4BC7-B7B4-A3D46414DB47}"/>
                </a:ext>
              </a:extLst>
            </p:cNvPr>
            <p:cNvCxnSpPr>
              <a:stCxn id="24" idx="1"/>
              <a:endCxn id="37" idx="0"/>
            </p:cNvCxnSpPr>
            <p:nvPr/>
          </p:nvCxnSpPr>
          <p:spPr>
            <a:xfrm rot="10800000" flipV="1">
              <a:off x="6192476" y="2821253"/>
              <a:ext cx="1919748" cy="175699"/>
            </a:xfrm>
            <a:prstGeom prst="bentConnector2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矢印コネクタ 71">
              <a:extLst>
                <a:ext uri="{FF2B5EF4-FFF2-40B4-BE49-F238E27FC236}">
                  <a16:creationId xmlns:a16="http://schemas.microsoft.com/office/drawing/2014/main" id="{1AE7CBEE-F5D7-4878-9A3F-AD963A6321BA}"/>
                </a:ext>
              </a:extLst>
            </p:cNvPr>
            <p:cNvCxnSpPr/>
            <p:nvPr/>
          </p:nvCxnSpPr>
          <p:spPr>
            <a:xfrm>
              <a:off x="6456040" y="3212976"/>
              <a:ext cx="169106" cy="0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矢印コネクタ 72">
              <a:extLst>
                <a:ext uri="{FF2B5EF4-FFF2-40B4-BE49-F238E27FC236}">
                  <a16:creationId xmlns:a16="http://schemas.microsoft.com/office/drawing/2014/main" id="{BAC838D8-5681-4D94-9291-EC3998D5A34F}"/>
                </a:ext>
              </a:extLst>
            </p:cNvPr>
            <p:cNvCxnSpPr/>
            <p:nvPr/>
          </p:nvCxnSpPr>
          <p:spPr>
            <a:xfrm>
              <a:off x="6888088" y="2564904"/>
              <a:ext cx="0" cy="432048"/>
            </a:xfrm>
            <a:prstGeom prst="straightConnector1">
              <a:avLst/>
            </a:prstGeom>
            <a:ln>
              <a:solidFill>
                <a:srgbClr val="000000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線矢印コネクタ 73">
              <a:extLst>
                <a:ext uri="{FF2B5EF4-FFF2-40B4-BE49-F238E27FC236}">
                  <a16:creationId xmlns:a16="http://schemas.microsoft.com/office/drawing/2014/main" id="{D4BD8094-85D6-4AF9-8245-581DFEDC7C9C}"/>
                </a:ext>
              </a:extLst>
            </p:cNvPr>
            <p:cNvCxnSpPr>
              <a:stCxn id="46" idx="3"/>
            </p:cNvCxnSpPr>
            <p:nvPr/>
          </p:nvCxnSpPr>
          <p:spPr>
            <a:xfrm>
              <a:off x="2351584" y="3140968"/>
              <a:ext cx="28803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5" name="テキスト ボックス 74">
              <a:extLst>
                <a:ext uri="{FF2B5EF4-FFF2-40B4-BE49-F238E27FC236}">
                  <a16:creationId xmlns:a16="http://schemas.microsoft.com/office/drawing/2014/main" id="{131D95C0-CFEF-4F97-A41B-B37184D3FAA9}"/>
                </a:ext>
              </a:extLst>
            </p:cNvPr>
            <p:cNvSpPr txBox="1"/>
            <p:nvPr/>
          </p:nvSpPr>
          <p:spPr>
            <a:xfrm>
              <a:off x="5879975" y="5406494"/>
              <a:ext cx="1477848" cy="313545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r>
                <a:rPr lang="en-US" altLang="ja-JP" sz="1400" dirty="0"/>
                <a:t>RTM (RF FE)</a:t>
              </a:r>
              <a:endParaRPr lang="ja-JP" altLang="en-US" sz="1400" dirty="0"/>
            </a:p>
          </p:txBody>
        </p:sp>
        <p:sp>
          <p:nvSpPr>
            <p:cNvPr id="76" name="テキスト ボックス 75">
              <a:extLst>
                <a:ext uri="{FF2B5EF4-FFF2-40B4-BE49-F238E27FC236}">
                  <a16:creationId xmlns:a16="http://schemas.microsoft.com/office/drawing/2014/main" id="{0250D05E-4A91-4DDB-892A-32703B033A1E}"/>
                </a:ext>
              </a:extLst>
            </p:cNvPr>
            <p:cNvSpPr txBox="1"/>
            <p:nvPr/>
          </p:nvSpPr>
          <p:spPr>
            <a:xfrm>
              <a:off x="7558158" y="5406494"/>
              <a:ext cx="1706193" cy="313545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r>
                <a:rPr lang="en-US" altLang="ja-JP" sz="1400" dirty="0"/>
                <a:t>AMC Digitizer</a:t>
              </a:r>
              <a:endParaRPr lang="ja-JP" altLang="en-US" sz="1400" dirty="0"/>
            </a:p>
          </p:txBody>
        </p:sp>
        <p:sp>
          <p:nvSpPr>
            <p:cNvPr id="77" name="左右矢印 199">
              <a:extLst>
                <a:ext uri="{FF2B5EF4-FFF2-40B4-BE49-F238E27FC236}">
                  <a16:creationId xmlns:a16="http://schemas.microsoft.com/office/drawing/2014/main" id="{B2E8FAFB-0274-4E59-8658-759D9D9065DA}"/>
                </a:ext>
              </a:extLst>
            </p:cNvPr>
            <p:cNvSpPr/>
            <p:nvPr/>
          </p:nvSpPr>
          <p:spPr>
            <a:xfrm>
              <a:off x="9348694" y="3912789"/>
              <a:ext cx="419714" cy="233304"/>
            </a:xfrm>
            <a:prstGeom prst="left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ctr"/>
            <a:lstStyle/>
            <a:p>
              <a:pPr algn="ctr"/>
              <a:endParaRPr lang="ja-JP" altLang="en-US" sz="1400"/>
            </a:p>
          </p:txBody>
        </p:sp>
        <p:sp>
          <p:nvSpPr>
            <p:cNvPr id="78" name="左右矢印 200">
              <a:extLst>
                <a:ext uri="{FF2B5EF4-FFF2-40B4-BE49-F238E27FC236}">
                  <a16:creationId xmlns:a16="http://schemas.microsoft.com/office/drawing/2014/main" id="{12FFDE0B-F56B-44DA-BDA0-1A4DA490C0ED}"/>
                </a:ext>
              </a:extLst>
            </p:cNvPr>
            <p:cNvSpPr/>
            <p:nvPr/>
          </p:nvSpPr>
          <p:spPr>
            <a:xfrm>
              <a:off x="9336360" y="6021288"/>
              <a:ext cx="432048" cy="216024"/>
            </a:xfrm>
            <a:prstGeom prst="left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ctr"/>
            <a:lstStyle/>
            <a:p>
              <a:pPr algn="ctr"/>
              <a:endParaRPr lang="ja-JP" altLang="en-US" sz="1400"/>
            </a:p>
          </p:txBody>
        </p:sp>
        <p:sp>
          <p:nvSpPr>
            <p:cNvPr id="79" name="左右矢印 201">
              <a:extLst>
                <a:ext uri="{FF2B5EF4-FFF2-40B4-BE49-F238E27FC236}">
                  <a16:creationId xmlns:a16="http://schemas.microsoft.com/office/drawing/2014/main" id="{9E5055DD-AEDA-4FA0-952D-0BA4465C0632}"/>
                </a:ext>
              </a:extLst>
            </p:cNvPr>
            <p:cNvSpPr/>
            <p:nvPr/>
          </p:nvSpPr>
          <p:spPr>
            <a:xfrm>
              <a:off x="9329692" y="1961153"/>
              <a:ext cx="432048" cy="216024"/>
            </a:xfrm>
            <a:prstGeom prst="left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ctr"/>
            <a:lstStyle/>
            <a:p>
              <a:pPr algn="ctr"/>
              <a:endParaRPr lang="ja-JP" altLang="en-US" sz="1400"/>
            </a:p>
          </p:txBody>
        </p:sp>
        <p:sp>
          <p:nvSpPr>
            <p:cNvPr id="80" name="テキスト ボックス 79">
              <a:extLst>
                <a:ext uri="{FF2B5EF4-FFF2-40B4-BE49-F238E27FC236}">
                  <a16:creationId xmlns:a16="http://schemas.microsoft.com/office/drawing/2014/main" id="{14E5682A-5542-48BD-8A52-DDA5DD9525C9}"/>
                </a:ext>
              </a:extLst>
            </p:cNvPr>
            <p:cNvSpPr txBox="1"/>
            <p:nvPr/>
          </p:nvSpPr>
          <p:spPr>
            <a:xfrm>
              <a:off x="5610606" y="1576417"/>
              <a:ext cx="992227" cy="313545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r>
                <a:rPr lang="en-US" altLang="ja-JP" sz="1400" dirty="0"/>
                <a:t>MTCA.4</a:t>
              </a:r>
              <a:endParaRPr lang="ja-JP" altLang="en-US" sz="1400" dirty="0"/>
            </a:p>
          </p:txBody>
        </p:sp>
        <p:cxnSp>
          <p:nvCxnSpPr>
            <p:cNvPr id="81" name="カギ線コネクタ 9">
              <a:extLst>
                <a:ext uri="{FF2B5EF4-FFF2-40B4-BE49-F238E27FC236}">
                  <a16:creationId xmlns:a16="http://schemas.microsoft.com/office/drawing/2014/main" id="{872C5ABF-F3CA-4FC1-B2F8-BA040DEA4F42}"/>
                </a:ext>
              </a:extLst>
            </p:cNvPr>
            <p:cNvCxnSpPr>
              <a:endCxn id="85" idx="2"/>
            </p:cNvCxnSpPr>
            <p:nvPr/>
          </p:nvCxnSpPr>
          <p:spPr>
            <a:xfrm rot="16200000" flipH="1">
              <a:off x="6387365" y="3353659"/>
              <a:ext cx="2448272" cy="582730"/>
            </a:xfrm>
            <a:prstGeom prst="bentConnector3">
              <a:avLst>
                <a:gd name="adj1" fmla="val 202"/>
              </a:avLst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ホームベース 29">
              <a:extLst>
                <a:ext uri="{FF2B5EF4-FFF2-40B4-BE49-F238E27FC236}">
                  <a16:creationId xmlns:a16="http://schemas.microsoft.com/office/drawing/2014/main" id="{FACFD4FD-F8E9-4D5F-81A7-B9A85F64DDAC}"/>
                </a:ext>
              </a:extLst>
            </p:cNvPr>
            <p:cNvSpPr/>
            <p:nvPr/>
          </p:nvSpPr>
          <p:spPr>
            <a:xfrm rot="10800000">
              <a:off x="7447443" y="3573016"/>
              <a:ext cx="678115" cy="432048"/>
            </a:xfrm>
            <a:prstGeom prst="homePlat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36000" tIns="0" rIns="36000" bIns="0" rtlCol="0" anchor="ctr">
              <a:scene3d>
                <a:camera prst="orthographicFront">
                  <a:rot lat="0" lon="0" rev="10800000"/>
                </a:camera>
                <a:lightRig rig="threePt" dir="t"/>
              </a:scene3d>
            </a:bodyPr>
            <a:lstStyle/>
            <a:p>
              <a:pPr algn="ctr"/>
              <a:r>
                <a:rPr lang="en-US" altLang="ja-JP" sz="1200" dirty="0"/>
                <a:t>ADC</a:t>
              </a:r>
            </a:p>
          </p:txBody>
        </p:sp>
        <p:sp>
          <p:nvSpPr>
            <p:cNvPr id="83" name="ホームベース 63">
              <a:extLst>
                <a:ext uri="{FF2B5EF4-FFF2-40B4-BE49-F238E27FC236}">
                  <a16:creationId xmlns:a16="http://schemas.microsoft.com/office/drawing/2014/main" id="{5AD2460F-7845-4CAB-8EF6-BB2C898C0466}"/>
                </a:ext>
              </a:extLst>
            </p:cNvPr>
            <p:cNvSpPr/>
            <p:nvPr/>
          </p:nvSpPr>
          <p:spPr>
            <a:xfrm rot="10800000">
              <a:off x="7417231" y="2996952"/>
              <a:ext cx="701964" cy="432048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ctr">
              <a:scene3d>
                <a:camera prst="orthographicFront">
                  <a:rot lat="0" lon="0" rev="10800000"/>
                </a:camera>
                <a:lightRig rig="threePt" dir="t"/>
              </a:scene3d>
            </a:bodyPr>
            <a:lstStyle/>
            <a:p>
              <a:pPr algn="ctr"/>
              <a:r>
                <a:rPr lang="en-US" altLang="ja-JP" sz="1200" dirty="0"/>
                <a:t>DAC</a:t>
              </a:r>
            </a:p>
          </p:txBody>
        </p:sp>
        <p:sp>
          <p:nvSpPr>
            <p:cNvPr id="84" name="ホームベース 134">
              <a:extLst>
                <a:ext uri="{FF2B5EF4-FFF2-40B4-BE49-F238E27FC236}">
                  <a16:creationId xmlns:a16="http://schemas.microsoft.com/office/drawing/2014/main" id="{0977AB56-AF6D-479E-B107-39011E2D0B71}"/>
                </a:ext>
              </a:extLst>
            </p:cNvPr>
            <p:cNvSpPr/>
            <p:nvPr/>
          </p:nvSpPr>
          <p:spPr>
            <a:xfrm rot="10800000">
              <a:off x="7447444" y="4221088"/>
              <a:ext cx="678114" cy="432048"/>
            </a:xfrm>
            <a:prstGeom prst="homePlat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36000" tIns="0" rIns="36000" bIns="0" rtlCol="0" anchor="ctr">
              <a:scene3d>
                <a:camera prst="orthographicFront">
                  <a:rot lat="0" lon="0" rev="10800000"/>
                </a:camera>
                <a:lightRig rig="threePt" dir="t"/>
              </a:scene3d>
            </a:bodyPr>
            <a:lstStyle/>
            <a:p>
              <a:pPr algn="ctr"/>
              <a:r>
                <a:rPr lang="en-US" altLang="ja-JP" sz="1200" dirty="0"/>
                <a:t>ADC</a:t>
              </a:r>
            </a:p>
          </p:txBody>
        </p:sp>
        <p:sp>
          <p:nvSpPr>
            <p:cNvPr id="85" name="ホームベース 155">
              <a:extLst>
                <a:ext uri="{FF2B5EF4-FFF2-40B4-BE49-F238E27FC236}">
                  <a16:creationId xmlns:a16="http://schemas.microsoft.com/office/drawing/2014/main" id="{EF5B8571-1FC2-4F13-8988-1F7F08824A9A}"/>
                </a:ext>
              </a:extLst>
            </p:cNvPr>
            <p:cNvSpPr/>
            <p:nvPr/>
          </p:nvSpPr>
          <p:spPr>
            <a:xfrm rot="10800000">
              <a:off x="7464152" y="4869160"/>
              <a:ext cx="661407" cy="432048"/>
            </a:xfrm>
            <a:prstGeom prst="homePlat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36000" tIns="0" rIns="36000" bIns="0" rtlCol="0" anchor="ctr">
              <a:scene3d>
                <a:camera prst="orthographicFront">
                  <a:rot lat="0" lon="0" rev="10800000"/>
                </a:camera>
                <a:lightRig rig="threePt" dir="t"/>
              </a:scene3d>
            </a:bodyPr>
            <a:lstStyle/>
            <a:p>
              <a:pPr algn="ctr"/>
              <a:r>
                <a:rPr lang="en-US" altLang="ja-JP" sz="1200" dirty="0"/>
                <a:t>ADC</a:t>
              </a:r>
            </a:p>
          </p:txBody>
        </p:sp>
        <p:cxnSp>
          <p:nvCxnSpPr>
            <p:cNvPr id="86" name="直線矢印コネクタ 85">
              <a:extLst>
                <a:ext uri="{FF2B5EF4-FFF2-40B4-BE49-F238E27FC236}">
                  <a16:creationId xmlns:a16="http://schemas.microsoft.com/office/drawing/2014/main" id="{92583F7D-E8C8-4DD1-B65A-B9E6CAD74E57}"/>
                </a:ext>
              </a:extLst>
            </p:cNvPr>
            <p:cNvCxnSpPr>
              <a:cxnSpLocks/>
              <a:stCxn id="84" idx="1"/>
            </p:cNvCxnSpPr>
            <p:nvPr/>
          </p:nvCxnSpPr>
          <p:spPr>
            <a:xfrm>
              <a:off x="8125557" y="4437113"/>
              <a:ext cx="1202117" cy="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線矢印コネクタ 86">
              <a:extLst>
                <a:ext uri="{FF2B5EF4-FFF2-40B4-BE49-F238E27FC236}">
                  <a16:creationId xmlns:a16="http://schemas.microsoft.com/office/drawing/2014/main" id="{7E2A0472-7ECD-4415-9FC3-19A83EC6C14B}"/>
                </a:ext>
              </a:extLst>
            </p:cNvPr>
            <p:cNvCxnSpPr>
              <a:stCxn id="32" idx="1"/>
              <a:endCxn id="57" idx="3"/>
            </p:cNvCxnSpPr>
            <p:nvPr/>
          </p:nvCxnSpPr>
          <p:spPr>
            <a:xfrm flipH="1" flipV="1">
              <a:off x="5060095" y="5553137"/>
              <a:ext cx="2370035" cy="551704"/>
            </a:xfrm>
            <a:prstGeom prst="straightConnector1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線矢印コネクタ 87">
              <a:extLst>
                <a:ext uri="{FF2B5EF4-FFF2-40B4-BE49-F238E27FC236}">
                  <a16:creationId xmlns:a16="http://schemas.microsoft.com/office/drawing/2014/main" id="{AA7F9053-1A91-400D-B112-0ACDF10E5800}"/>
                </a:ext>
              </a:extLst>
            </p:cNvPr>
            <p:cNvCxnSpPr>
              <a:stCxn id="32" idx="1"/>
              <a:endCxn id="53" idx="3"/>
            </p:cNvCxnSpPr>
            <p:nvPr/>
          </p:nvCxnSpPr>
          <p:spPr>
            <a:xfrm flipH="1">
              <a:off x="3368368" y="6104842"/>
              <a:ext cx="4061761" cy="255687"/>
            </a:xfrm>
            <a:prstGeom prst="straightConnector1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線矢印コネクタ 88">
              <a:extLst>
                <a:ext uri="{FF2B5EF4-FFF2-40B4-BE49-F238E27FC236}">
                  <a16:creationId xmlns:a16="http://schemas.microsoft.com/office/drawing/2014/main" id="{EAD19546-E322-4EF7-8F1A-C71E7AE35CBA}"/>
                </a:ext>
              </a:extLst>
            </p:cNvPr>
            <p:cNvCxnSpPr>
              <a:cxnSpLocks/>
              <a:stCxn id="32" idx="1"/>
              <a:endCxn id="54" idx="3"/>
            </p:cNvCxnSpPr>
            <p:nvPr/>
          </p:nvCxnSpPr>
          <p:spPr>
            <a:xfrm flipH="1">
              <a:off x="5439140" y="6104843"/>
              <a:ext cx="1990990" cy="390610"/>
            </a:xfrm>
            <a:prstGeom prst="straightConnector1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フリーフォーム 89">
              <a:extLst>
                <a:ext uri="{FF2B5EF4-FFF2-40B4-BE49-F238E27FC236}">
                  <a16:creationId xmlns:a16="http://schemas.microsoft.com/office/drawing/2014/main" id="{F57F2D10-BF7E-4E38-8D38-E73F6B6855D9}"/>
                </a:ext>
              </a:extLst>
            </p:cNvPr>
            <p:cNvSpPr/>
            <p:nvPr/>
          </p:nvSpPr>
          <p:spPr>
            <a:xfrm>
              <a:off x="2057400" y="3352800"/>
              <a:ext cx="5378450" cy="2752041"/>
            </a:xfrm>
            <a:custGeom>
              <a:avLst/>
              <a:gdLst>
                <a:gd name="connsiteX0" fmla="*/ 5378450 w 5378450"/>
                <a:gd name="connsiteY0" fmla="*/ 2679700 h 2679700"/>
                <a:gd name="connsiteX1" fmla="*/ 0 w 5378450"/>
                <a:gd name="connsiteY1" fmla="*/ 2679700 h 2679700"/>
                <a:gd name="connsiteX2" fmla="*/ 0 w 5378450"/>
                <a:gd name="connsiteY2" fmla="*/ 0 h 267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78450" h="2679700">
                  <a:moveTo>
                    <a:pt x="5378450" y="2679700"/>
                  </a:moveTo>
                  <a:lnTo>
                    <a:pt x="0" y="2679700"/>
                  </a:lnTo>
                  <a:lnTo>
                    <a:pt x="0" y="0"/>
                  </a:lnTo>
                </a:path>
              </a:pathLst>
            </a:cu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36000" tIns="0" rIns="36000" bIns="0" rtlCol="0" anchor="ctr"/>
            <a:lstStyle/>
            <a:p>
              <a:pPr algn="ctr"/>
              <a:endParaRPr lang="ja-JP" altLang="en-US" sz="1400"/>
            </a:p>
          </p:txBody>
        </p:sp>
        <p:cxnSp>
          <p:nvCxnSpPr>
            <p:cNvPr id="91" name="直線矢印コネクタ 90">
              <a:extLst>
                <a:ext uri="{FF2B5EF4-FFF2-40B4-BE49-F238E27FC236}">
                  <a16:creationId xmlns:a16="http://schemas.microsoft.com/office/drawing/2014/main" id="{CFDE07BA-64E8-456C-A641-768251CF659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337834" y="3211003"/>
              <a:ext cx="10860" cy="1723997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線矢印コネクタ 91">
              <a:extLst>
                <a:ext uri="{FF2B5EF4-FFF2-40B4-BE49-F238E27FC236}">
                  <a16:creationId xmlns:a16="http://schemas.microsoft.com/office/drawing/2014/main" id="{A9F7C2CF-9713-49B1-AA05-44B3514D1583}"/>
                </a:ext>
              </a:extLst>
            </p:cNvPr>
            <p:cNvCxnSpPr>
              <a:cxnSpLocks/>
              <a:endCxn id="18" idx="3"/>
            </p:cNvCxnSpPr>
            <p:nvPr/>
          </p:nvCxnSpPr>
          <p:spPr>
            <a:xfrm flipH="1">
              <a:off x="9241280" y="3797680"/>
              <a:ext cx="86393" cy="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線コネクタ 92">
              <a:extLst>
                <a:ext uri="{FF2B5EF4-FFF2-40B4-BE49-F238E27FC236}">
                  <a16:creationId xmlns:a16="http://schemas.microsoft.com/office/drawing/2014/main" id="{C22DF738-0165-4FD6-BDF5-0CCC8AEE48AC}"/>
                </a:ext>
              </a:extLst>
            </p:cNvPr>
            <p:cNvCxnSpPr>
              <a:cxnSpLocks/>
              <a:endCxn id="11" idx="0"/>
            </p:cNvCxnSpPr>
            <p:nvPr/>
          </p:nvCxnSpPr>
          <p:spPr>
            <a:xfrm flipH="1">
              <a:off x="2865958" y="4887015"/>
              <a:ext cx="312" cy="164832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正方形/長方形 93">
              <a:extLst>
                <a:ext uri="{FF2B5EF4-FFF2-40B4-BE49-F238E27FC236}">
                  <a16:creationId xmlns:a16="http://schemas.microsoft.com/office/drawing/2014/main" id="{769C0860-A4CA-4070-A435-910ACB182A63}"/>
                </a:ext>
              </a:extLst>
            </p:cNvPr>
            <p:cNvSpPr/>
            <p:nvPr/>
          </p:nvSpPr>
          <p:spPr>
            <a:xfrm>
              <a:off x="2834432" y="4677268"/>
              <a:ext cx="144016" cy="216025"/>
            </a:xfrm>
            <a:prstGeom prst="rect">
              <a:avLst/>
            </a:prstGeom>
            <a:solidFill>
              <a:srgbClr val="FFFF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ctr"/>
            <a:lstStyle/>
            <a:p>
              <a:pPr algn="ctr"/>
              <a:endParaRPr lang="ja-JP" altLang="en-US" sz="500" dirty="0">
                <a:solidFill>
                  <a:schemeClr val="tx1"/>
                </a:solidFill>
              </a:endParaRPr>
            </a:p>
          </p:txBody>
        </p:sp>
        <p:cxnSp>
          <p:nvCxnSpPr>
            <p:cNvPr id="95" name="直線コネクタ 94">
              <a:extLst>
                <a:ext uri="{FF2B5EF4-FFF2-40B4-BE49-F238E27FC236}">
                  <a16:creationId xmlns:a16="http://schemas.microsoft.com/office/drawing/2014/main" id="{65A6528F-DD59-4CF3-A5DE-ABFEF58AF85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14191" y="4861813"/>
              <a:ext cx="312" cy="164832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線コネクタ 95">
              <a:extLst>
                <a:ext uri="{FF2B5EF4-FFF2-40B4-BE49-F238E27FC236}">
                  <a16:creationId xmlns:a16="http://schemas.microsoft.com/office/drawing/2014/main" id="{C1C3CF79-EB96-45BB-90F6-2F2D75BB379C}"/>
                </a:ext>
              </a:extLst>
            </p:cNvPr>
            <p:cNvCxnSpPr>
              <a:cxnSpLocks/>
            </p:cNvCxnSpPr>
            <p:nvPr/>
          </p:nvCxnSpPr>
          <p:spPr>
            <a:xfrm>
              <a:off x="2870641" y="4438650"/>
              <a:ext cx="0" cy="216258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線コネクタ 96">
              <a:extLst>
                <a:ext uri="{FF2B5EF4-FFF2-40B4-BE49-F238E27FC236}">
                  <a16:creationId xmlns:a16="http://schemas.microsoft.com/office/drawing/2014/main" id="{2E5118A5-A95E-4E7F-84E7-BA00D0BDD0A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10901" y="4562475"/>
              <a:ext cx="574" cy="121843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線コネクタ 97">
              <a:extLst>
                <a:ext uri="{FF2B5EF4-FFF2-40B4-BE49-F238E27FC236}">
                  <a16:creationId xmlns:a16="http://schemas.microsoft.com/office/drawing/2014/main" id="{216B8EB8-1CD3-4008-A07C-4A264869BCD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28530" y="4502307"/>
              <a:ext cx="574" cy="121843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線コネクタ 98">
              <a:extLst>
                <a:ext uri="{FF2B5EF4-FFF2-40B4-BE49-F238E27FC236}">
                  <a16:creationId xmlns:a16="http://schemas.microsoft.com/office/drawing/2014/main" id="{7D951277-BA56-4048-A73E-A3689328228E}"/>
                </a:ext>
              </a:extLst>
            </p:cNvPr>
            <p:cNvCxnSpPr>
              <a:cxnSpLocks/>
            </p:cNvCxnSpPr>
            <p:nvPr/>
          </p:nvCxnSpPr>
          <p:spPr>
            <a:xfrm>
              <a:off x="2822839" y="4506796"/>
              <a:ext cx="90312" cy="753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74" name="Picture 2">
            <a:extLst>
              <a:ext uri="{FF2B5EF4-FFF2-40B4-BE49-F238E27FC236}">
                <a16:creationId xmlns:a16="http://schemas.microsoft.com/office/drawing/2014/main" id="{75B9DF41-270F-42C6-9D18-6C634FAA8D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" t="6059" r="8630" b="8630"/>
          <a:stretch/>
        </p:blipFill>
        <p:spPr bwMode="auto">
          <a:xfrm>
            <a:off x="29012" y="4883332"/>
            <a:ext cx="2345093" cy="175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70F72F47-05BC-400E-8FC6-5F2EEE2356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35" t="11235" r="7681" b="7681"/>
          <a:stretch/>
        </p:blipFill>
        <p:spPr bwMode="auto">
          <a:xfrm>
            <a:off x="2407536" y="4883332"/>
            <a:ext cx="2345093" cy="175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図 125" descr="photo-amc-rtm.jpg">
            <a:extLst>
              <a:ext uri="{FF2B5EF4-FFF2-40B4-BE49-F238E27FC236}">
                <a16:creationId xmlns:a16="http://schemas.microsoft.com/office/drawing/2014/main" id="{4FAD390C-9B31-4CFE-B68C-9E6CF2106B22}"/>
              </a:ext>
            </a:extLst>
          </p:cNvPr>
          <p:cNvPicPr/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753"/>
          <a:stretch/>
        </p:blipFill>
        <p:spPr bwMode="auto">
          <a:xfrm>
            <a:off x="4863626" y="5096643"/>
            <a:ext cx="1520406" cy="142870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テキスト ボックス 123">
            <a:extLst>
              <a:ext uri="{FF2B5EF4-FFF2-40B4-BE49-F238E27FC236}">
                <a16:creationId xmlns:a16="http://schemas.microsoft.com/office/drawing/2014/main" id="{074FF91E-4444-4F41-B04B-1C7EC83ED85C}"/>
              </a:ext>
            </a:extLst>
          </p:cNvPr>
          <p:cNvSpPr txBox="1"/>
          <p:nvPr/>
        </p:nvSpPr>
        <p:spPr>
          <a:xfrm>
            <a:off x="5053986" y="4772922"/>
            <a:ext cx="11860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LLRF µRTM</a:t>
            </a:r>
            <a:endParaRPr kumimoji="1" lang="ja-JP" altLang="en-US" sz="1600" dirty="0"/>
          </a:p>
        </p:txBody>
      </p:sp>
      <p:sp>
        <p:nvSpPr>
          <p:cNvPr id="128" name="テキスト ボックス 127">
            <a:extLst>
              <a:ext uri="{FF2B5EF4-FFF2-40B4-BE49-F238E27FC236}">
                <a16:creationId xmlns:a16="http://schemas.microsoft.com/office/drawing/2014/main" id="{41E45B69-0E7E-4A03-ACB4-51F6DD419F7D}"/>
              </a:ext>
            </a:extLst>
          </p:cNvPr>
          <p:cNvSpPr txBox="1"/>
          <p:nvPr/>
        </p:nvSpPr>
        <p:spPr>
          <a:xfrm>
            <a:off x="960649" y="4595197"/>
            <a:ext cx="6596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Front</a:t>
            </a:r>
            <a:endParaRPr kumimoji="1" lang="ja-JP" altLang="en-US" sz="1600" dirty="0"/>
          </a:p>
        </p:txBody>
      </p:sp>
      <p:sp>
        <p:nvSpPr>
          <p:cNvPr id="129" name="テキスト ボックス 128">
            <a:extLst>
              <a:ext uri="{FF2B5EF4-FFF2-40B4-BE49-F238E27FC236}">
                <a16:creationId xmlns:a16="http://schemas.microsoft.com/office/drawing/2014/main" id="{9AC26868-88DF-4FE7-B024-04D158C6281E}"/>
              </a:ext>
            </a:extLst>
          </p:cNvPr>
          <p:cNvSpPr txBox="1"/>
          <p:nvPr/>
        </p:nvSpPr>
        <p:spPr>
          <a:xfrm>
            <a:off x="3359696" y="4602614"/>
            <a:ext cx="5861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Rear</a:t>
            </a:r>
            <a:endParaRPr kumimoji="1" lang="ja-JP" altLang="en-US" sz="1600" dirty="0"/>
          </a:p>
        </p:txBody>
      </p:sp>
      <p:sp>
        <p:nvSpPr>
          <p:cNvPr id="130" name="テキスト ボックス 129">
            <a:extLst>
              <a:ext uri="{FF2B5EF4-FFF2-40B4-BE49-F238E27FC236}">
                <a16:creationId xmlns:a16="http://schemas.microsoft.com/office/drawing/2014/main" id="{E264CBF9-9E99-4CFA-B533-0BBCF4D940C4}"/>
              </a:ext>
            </a:extLst>
          </p:cNvPr>
          <p:cNvSpPr txBox="1"/>
          <p:nvPr/>
        </p:nvSpPr>
        <p:spPr>
          <a:xfrm>
            <a:off x="4662293" y="6495578"/>
            <a:ext cx="1936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Made by </a:t>
            </a:r>
            <a:r>
              <a:rPr kumimoji="1" lang="en-US" altLang="ja-JP" sz="1200" dirty="0" err="1"/>
              <a:t>Candox</a:t>
            </a:r>
            <a:r>
              <a:rPr kumimoji="1" lang="en-US" altLang="ja-JP" sz="1200" dirty="0"/>
              <a:t> Systems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937569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240434-B0B6-4597-8539-6217120F1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LLRF Performance</a:t>
            </a:r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8B2AF6B-835C-4BBA-9E75-935115DEC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Dec. 2nd, 2020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66EFA0C-E1CD-42F4-902A-652FEAECB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9B95C-C3B9-43C9-A482-106DC84D9CA5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4106" name="Picture 10">
            <a:extLst>
              <a:ext uri="{FF2B5EF4-FFF2-40B4-BE49-F238E27FC236}">
                <a16:creationId xmlns:a16="http://schemas.microsoft.com/office/drawing/2014/main" id="{079A8E0D-A031-4584-9BC9-863275F4F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8" y="2603672"/>
            <a:ext cx="6048672" cy="391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0ADC695-D402-4488-954C-C1305CEDF359}"/>
              </a:ext>
            </a:extLst>
          </p:cNvPr>
          <p:cNvSpPr txBox="1"/>
          <p:nvPr/>
        </p:nvSpPr>
        <p:spPr>
          <a:xfrm>
            <a:off x="839416" y="870719"/>
            <a:ext cx="4587923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kumimoji="1" lang="en-US" altLang="ja-JP" sz="2400" dirty="0"/>
              <a:t>Stability of the vector sum data</a:t>
            </a:r>
          </a:p>
          <a:p>
            <a:pPr marL="639763" lvl="1" indent="-182563">
              <a:buFont typeface="Arial" panose="020B0604020202020204" pitchFamily="34" charset="0"/>
              <a:buChar char="•"/>
            </a:pPr>
            <a:r>
              <a:rPr lang="en-US" altLang="ja-JP" sz="2000" dirty="0"/>
              <a:t>1-week data</a:t>
            </a:r>
            <a:endParaRPr kumimoji="1" lang="en-US" altLang="ja-JP" sz="2000" dirty="0"/>
          </a:p>
          <a:p>
            <a:pPr marL="639763" lvl="1" indent="-182563">
              <a:buFont typeface="Arial" panose="020B0604020202020204" pitchFamily="34" charset="0"/>
              <a:buChar char="•"/>
            </a:pPr>
            <a:r>
              <a:rPr lang="en-US" altLang="ja-JP" sz="2000" dirty="0"/>
              <a:t>Amplitude: </a:t>
            </a:r>
            <a:r>
              <a:rPr lang="en-US" altLang="ja-JP" sz="2000" dirty="0">
                <a:solidFill>
                  <a:srgbClr val="0000FF"/>
                </a:solidFill>
              </a:rPr>
              <a:t>1.4 x 10</a:t>
            </a:r>
            <a:r>
              <a:rPr lang="en-US" altLang="ja-JP" sz="2000" baseline="30000" dirty="0">
                <a:solidFill>
                  <a:srgbClr val="0000FF"/>
                </a:solidFill>
              </a:rPr>
              <a:t>–4</a:t>
            </a:r>
          </a:p>
          <a:p>
            <a:pPr marL="639763" lvl="1" indent="-182563">
              <a:buFont typeface="Arial" panose="020B0604020202020204" pitchFamily="34" charset="0"/>
              <a:buChar char="•"/>
            </a:pPr>
            <a:r>
              <a:rPr kumimoji="1" lang="en-US" altLang="ja-JP" sz="2000" dirty="0"/>
              <a:t>Phase: </a:t>
            </a:r>
            <a:r>
              <a:rPr kumimoji="1" lang="en-US" altLang="ja-JP" sz="2000" dirty="0">
                <a:solidFill>
                  <a:srgbClr val="0000FF"/>
                </a:solidFill>
              </a:rPr>
              <a:t>0.017 deg.</a:t>
            </a:r>
          </a:p>
          <a:p>
            <a:pPr marL="639763" lvl="1" indent="-182563">
              <a:buFont typeface="Arial" panose="020B0604020202020204" pitchFamily="34" charset="0"/>
              <a:buChar char="•"/>
            </a:pPr>
            <a:r>
              <a:rPr lang="en-US" altLang="ja-JP" sz="2000" dirty="0"/>
              <a:t>(within the feedback loop)</a:t>
            </a:r>
            <a:endParaRPr kumimoji="1" lang="ja-JP" altLang="en-US" sz="2000" dirty="0"/>
          </a:p>
        </p:txBody>
      </p:sp>
      <p:pic>
        <p:nvPicPr>
          <p:cNvPr id="4108" name="Picture 12">
            <a:extLst>
              <a:ext uri="{FF2B5EF4-FFF2-40B4-BE49-F238E27FC236}">
                <a16:creationId xmlns:a16="http://schemas.microsoft.com/office/drawing/2014/main" id="{C01228A2-9BB0-44B1-8EEE-9624B4516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2685058"/>
            <a:ext cx="5536174" cy="375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C0F7925-BF34-4892-96F2-6741F549EAA2}"/>
              </a:ext>
            </a:extLst>
          </p:cNvPr>
          <p:cNvSpPr txBox="1"/>
          <p:nvPr/>
        </p:nvSpPr>
        <p:spPr>
          <a:xfrm>
            <a:off x="6144005" y="674832"/>
            <a:ext cx="590626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kumimoji="1" lang="en-US" altLang="ja-JP" sz="2000" dirty="0"/>
              <a:t>Waveform data in case of a breakdown in a cavity.</a:t>
            </a:r>
          </a:p>
          <a:p>
            <a:pPr marL="639763" lvl="1" indent="-182563">
              <a:buFont typeface="Arial" panose="020B0604020202020204" pitchFamily="34" charset="0"/>
              <a:buChar char="•"/>
            </a:pPr>
            <a:r>
              <a:rPr lang="en-US" altLang="ja-JP" dirty="0"/>
              <a:t>The backward power from the cavity began to increase about 6 µs before SW off.</a:t>
            </a:r>
          </a:p>
          <a:p>
            <a:pPr marL="639763" lvl="1" indent="-182563">
              <a:buFont typeface="Arial" panose="020B0604020202020204" pitchFamily="34" charset="0"/>
              <a:buChar char="•"/>
            </a:pPr>
            <a:r>
              <a:rPr kumimoji="1" lang="en-US" altLang="ja-JP" dirty="0"/>
              <a:t>This interlock was triggered by over-voltage of the cavity backward signal.</a:t>
            </a:r>
          </a:p>
          <a:p>
            <a:pPr marL="639763" lvl="1" indent="-182563">
              <a:buFont typeface="Arial" panose="020B0604020202020204" pitchFamily="34" charset="0"/>
              <a:buChar char="•"/>
            </a:pPr>
            <a:r>
              <a:rPr lang="en-US" altLang="ja-JP" dirty="0"/>
              <a:t>These waveforms are quite useful for postmortem analysis.</a:t>
            </a:r>
            <a:endParaRPr kumimoji="1" lang="en-US" altLang="ja-JP" dirty="0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D11ED5CC-AC01-47AD-9D23-07CE362D169C}"/>
              </a:ext>
            </a:extLst>
          </p:cNvPr>
          <p:cNvCxnSpPr/>
          <p:nvPr/>
        </p:nvCxnSpPr>
        <p:spPr>
          <a:xfrm>
            <a:off x="839416" y="6643072"/>
            <a:ext cx="518457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21F230C-E98D-4744-8CDB-BDC7DBDECBDB}"/>
              </a:ext>
            </a:extLst>
          </p:cNvPr>
          <p:cNvSpPr txBox="1"/>
          <p:nvPr/>
        </p:nvSpPr>
        <p:spPr>
          <a:xfrm>
            <a:off x="2889525" y="6388851"/>
            <a:ext cx="8168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1 week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685965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87D7B5-0FB8-4C4A-A274-FAF72628C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3" y="1"/>
            <a:ext cx="10849205" cy="476672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BPM Electronics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9133AD2C-2F7D-43ED-BDE2-66B561C66C3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3352" y="476672"/>
                <a:ext cx="5155860" cy="6381330"/>
              </a:xfrm>
            </p:spPr>
            <p:txBody>
              <a:bodyPr>
                <a:normAutofit fontScale="47500" lnSpcReduction="20000"/>
              </a:bodyPr>
              <a:lstStyle/>
              <a:p>
                <a:pPr>
                  <a:spcBef>
                    <a:spcPts val="600"/>
                  </a:spcBef>
                </a:pPr>
                <a:r>
                  <a:rPr kumimoji="1" lang="en-US" altLang="ja-JP" dirty="0"/>
                  <a:t>Two BPM inputs per board.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US" altLang="ja-JP" dirty="0"/>
                  <a:t>(4-ch. BPM) x 2 + (2 ref. inputs) = 10 inputs</a:t>
                </a:r>
                <a:endParaRPr kumimoji="1" lang="en-US" altLang="ja-JP" dirty="0"/>
              </a:p>
              <a:p>
                <a:pPr>
                  <a:spcBef>
                    <a:spcPts val="600"/>
                  </a:spcBef>
                </a:pPr>
                <a:r>
                  <a:rPr kumimoji="1" lang="en-US" altLang="ja-JP" dirty="0"/>
                  <a:t>508.58 MHz signals are extracted by SAW band-pass filters (~10 MHz BW).</a:t>
                </a:r>
              </a:p>
              <a:p>
                <a:pPr>
                  <a:spcBef>
                    <a:spcPts val="600"/>
                  </a:spcBef>
                </a:pPr>
                <a:r>
                  <a:rPr kumimoji="1" lang="en-US" altLang="ja-JP" dirty="0"/>
                  <a:t>The signal level is adjusted by step att. and amplifiers.</a:t>
                </a:r>
              </a:p>
              <a:p>
                <a:pPr lvl="1">
                  <a:spcBef>
                    <a:spcPts val="600"/>
                  </a:spcBef>
                </a:pPr>
                <a:r>
                  <a:rPr kumimoji="1" lang="en-US" altLang="ja-JP" dirty="0"/>
                  <a:t>Attenuation: 0 – 63 dB, Gain &gt; 40 dB</a:t>
                </a:r>
              </a:p>
              <a:p>
                <a:pPr lvl="1">
                  <a:spcBef>
                    <a:spcPts val="600"/>
                  </a:spcBef>
                </a:pPr>
                <a:r>
                  <a:rPr kumimoji="1" lang="en-US" altLang="ja-JP" dirty="0"/>
                  <a:t>Input signal level</a:t>
                </a:r>
              </a:p>
              <a:p>
                <a:pPr lvl="2">
                  <a:spcBef>
                    <a:spcPts val="600"/>
                  </a:spcBef>
                </a:pPr>
                <a:r>
                  <a:rPr kumimoji="1" lang="en-US" altLang="ja-JP" dirty="0"/>
                  <a:t>100 mA uniform filling: </a:t>
                </a:r>
                <a:r>
                  <a:rPr kumimoji="1" lang="en-US" altLang="ja-JP" dirty="0">
                    <a:solidFill>
                      <a:srgbClr val="0000FF"/>
                    </a:solidFill>
                  </a:rPr>
                  <a:t>–6 dBm</a:t>
                </a:r>
              </a:p>
              <a:p>
                <a:pPr lvl="2">
                  <a:spcBef>
                    <a:spcPts val="600"/>
                  </a:spcBef>
                </a:pPr>
                <a:r>
                  <a:rPr kumimoji="1" lang="en-US" altLang="ja-JP" dirty="0"/>
                  <a:t>0.1 </a:t>
                </a:r>
                <a:r>
                  <a:rPr kumimoji="1" lang="en-US" altLang="ja-JP" dirty="0" err="1"/>
                  <a:t>nC</a:t>
                </a:r>
                <a:r>
                  <a:rPr kumimoji="1" lang="en-US" altLang="ja-JP" dirty="0"/>
                  <a:t> single bunch: </a:t>
                </a:r>
                <a:r>
                  <a:rPr kumimoji="1" lang="en-US" altLang="ja-JP" dirty="0">
                    <a:solidFill>
                      <a:srgbClr val="0000FF"/>
                    </a:solidFill>
                  </a:rPr>
                  <a:t>–53 dBm</a:t>
                </a:r>
              </a:p>
              <a:p>
                <a:pPr>
                  <a:spcBef>
                    <a:spcPts val="600"/>
                  </a:spcBef>
                </a:pPr>
                <a:r>
                  <a:rPr kumimoji="1" lang="en-US" altLang="ja-JP" dirty="0"/>
                  <a:t>Pilot tone generators for gain calibrations.</a:t>
                </a:r>
              </a:p>
              <a:p>
                <a:pPr>
                  <a:spcBef>
                    <a:spcPts val="600"/>
                  </a:spcBef>
                </a:pPr>
                <a:r>
                  <a:rPr kumimoji="1" lang="en-US" altLang="ja-JP" dirty="0"/>
                  <a:t>FPGA Firmware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US" altLang="ja-JP" dirty="0"/>
                  <a:t>Digital down-conversion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US" altLang="ja-JP" dirty="0"/>
                  <a:t>Beam position calculation</a:t>
                </a:r>
              </a:p>
              <a:p>
                <a:pPr marL="914400" lvl="2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7−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b="0" i="0" smtClean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b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b="0" i="0" smtClean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b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bSup>
                            </m:e>
                          </m:nary>
                        </m:e>
                      </m:nary>
                      <m:r>
                        <a:rPr lang="en-US" altLang="ja-JP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7−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bSup>
                            </m:e>
                          </m:nary>
                        </m:e>
                      </m:nary>
                    </m:oMath>
                  </m:oMathPara>
                </a14:m>
                <a:endParaRPr lang="en-US" altLang="ja-JP" dirty="0"/>
              </a:p>
              <a:p>
                <a:pPr marL="914400" lvl="2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altLang="ja-JP" b="0" i="1" dirty="0">
                  <a:latin typeface="Cambria Math" panose="02040503050406030204" pitchFamily="18" charset="0"/>
                </a:endParaRPr>
              </a:p>
              <a:p>
                <a:pPr marL="914400" lvl="2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altLang="ja-JP" dirty="0"/>
              </a:p>
              <a:p>
                <a:pPr lvl="1">
                  <a:spcBef>
                    <a:spcPts val="600"/>
                  </a:spcBef>
                </a:pPr>
                <a:r>
                  <a:rPr lang="en-US" altLang="ja-JP" dirty="0"/>
                  <a:t>Four kinds of</a:t>
                </a:r>
                <a:r>
                  <a:rPr kumimoji="1" lang="en-US" altLang="ja-JP" dirty="0"/>
                  <a:t> data.</a:t>
                </a:r>
              </a:p>
              <a:p>
                <a:pPr lvl="2">
                  <a:spcBef>
                    <a:spcPts val="600"/>
                  </a:spcBef>
                </a:pPr>
                <a:r>
                  <a:rPr lang="en-US" altLang="ja-JP" dirty="0"/>
                  <a:t>COD mode, 10 Hz slow data</a:t>
                </a:r>
              </a:p>
              <a:p>
                <a:pPr lvl="2">
                  <a:spcBef>
                    <a:spcPts val="600"/>
                  </a:spcBef>
                </a:pPr>
                <a:r>
                  <a:rPr kumimoji="1" lang="en-US" altLang="ja-JP" dirty="0"/>
                  <a:t>COD mode, 10 kHz fast data</a:t>
                </a:r>
              </a:p>
              <a:p>
                <a:pPr lvl="2">
                  <a:spcBef>
                    <a:spcPts val="600"/>
                  </a:spcBef>
                </a:pPr>
                <a:r>
                  <a:rPr lang="en-US" altLang="ja-JP" dirty="0"/>
                  <a:t>COD mode, Turn-by-turn data (209 kHz for SPring-8)</a:t>
                </a:r>
              </a:p>
              <a:p>
                <a:pPr lvl="2">
                  <a:spcBef>
                    <a:spcPts val="600"/>
                  </a:spcBef>
                </a:pPr>
                <a:r>
                  <a:rPr kumimoji="1" lang="en-US" altLang="ja-JP" dirty="0"/>
                  <a:t>Single-pass mode (turn-by-turn)</a:t>
                </a:r>
              </a:p>
              <a:p>
                <a:pPr>
                  <a:spcBef>
                    <a:spcPts val="600"/>
                  </a:spcBef>
                </a:pPr>
                <a:r>
                  <a:rPr kumimoji="1" lang="en-US" altLang="ja-JP" dirty="0"/>
                  <a:t>We are testing the new BPM electronics with 4 BPMs in the present SPring-8 storage ring.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US" altLang="ja-JP" dirty="0"/>
                  <a:t>The present BPM electronics will be gradually replaced with the MTCA.4 system.</a:t>
                </a:r>
                <a:endParaRPr kumimoji="1" lang="ja-JP" altLang="en-US" dirty="0"/>
              </a:p>
            </p:txBody>
          </p:sp>
        </mc:Choice>
        <mc:Fallback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9133AD2C-2F7D-43ED-BDE2-66B561C66C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3352" y="476672"/>
                <a:ext cx="5155860" cy="6381330"/>
              </a:xfrm>
              <a:blipFill>
                <a:blip r:embed="rId2"/>
                <a:stretch>
                  <a:fillRect l="-355" t="-860" r="-1182" b="-47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A345D53-B1BE-4D63-A7D4-FC5B64F43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Dec. 2nd, 2020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59C3948-82D2-449D-85F4-823055177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9B95C-C3B9-43C9-A482-106DC84D9CA5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8749C75-94D4-4D11-BD91-1B1A457DA5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5801" y="35132"/>
            <a:ext cx="7036199" cy="3321859"/>
          </a:xfrm>
          <a:prstGeom prst="rect">
            <a:avLst/>
          </a:prstGeom>
        </p:spPr>
      </p:pic>
      <p:pic>
        <p:nvPicPr>
          <p:cNvPr id="7" name="図 6" descr="回路, 電子機器 が含まれている画像&#10;&#10;自動的に生成された説明">
            <a:extLst>
              <a:ext uri="{FF2B5EF4-FFF2-40B4-BE49-F238E27FC236}">
                <a16:creationId xmlns:a16="http://schemas.microsoft.com/office/drawing/2014/main" id="{7202E4B5-DD4C-49BE-A539-94F78DC40D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7824192" y="3313836"/>
            <a:ext cx="2952328" cy="1373773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56BBCD4C-1A86-412F-8072-2B72646335B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40" t="1442" r="2700" b="5599"/>
          <a:stretch/>
        </p:blipFill>
        <p:spPr>
          <a:xfrm>
            <a:off x="6528049" y="5074744"/>
            <a:ext cx="2376264" cy="1783256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5832DF4-4E42-4830-A3C7-5B7E35D52356}"/>
              </a:ext>
            </a:extLst>
          </p:cNvPr>
          <p:cNvSpPr txBox="1"/>
          <p:nvPr/>
        </p:nvSpPr>
        <p:spPr>
          <a:xfrm>
            <a:off x="7392144" y="4794166"/>
            <a:ext cx="6596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Front</a:t>
            </a:r>
            <a:endParaRPr kumimoji="1" lang="ja-JP" altLang="en-US" sz="1600" dirty="0"/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FA555CB5-A833-4039-8212-5EAF0BA673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7" b="1701"/>
          <a:stretch/>
        </p:blipFill>
        <p:spPr bwMode="auto">
          <a:xfrm>
            <a:off x="9334864" y="5069272"/>
            <a:ext cx="2377760" cy="178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284DC74-AC6A-47ED-AD38-D707B3222336}"/>
              </a:ext>
            </a:extLst>
          </p:cNvPr>
          <p:cNvSpPr txBox="1"/>
          <p:nvPr/>
        </p:nvSpPr>
        <p:spPr>
          <a:xfrm>
            <a:off x="10270968" y="4794166"/>
            <a:ext cx="5861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Rear</a:t>
            </a:r>
            <a:endParaRPr kumimoji="1" lang="ja-JP" altLang="en-US" sz="160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3A69DB1-B1F0-4FEE-83F0-C96B625CDD93}"/>
              </a:ext>
            </a:extLst>
          </p:cNvPr>
          <p:cNvSpPr txBox="1"/>
          <p:nvPr/>
        </p:nvSpPr>
        <p:spPr>
          <a:xfrm>
            <a:off x="7731421" y="4622641"/>
            <a:ext cx="1936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Made by </a:t>
            </a:r>
            <a:r>
              <a:rPr kumimoji="1" lang="en-US" altLang="ja-JP" sz="1200" dirty="0" err="1"/>
              <a:t>Candox</a:t>
            </a:r>
            <a:r>
              <a:rPr kumimoji="1" lang="en-US" altLang="ja-JP" sz="1200" dirty="0"/>
              <a:t> Systems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330245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405F99-9A88-4D3D-ACB9-074502B3F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BPM Performance</a:t>
            </a:r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9FB54AF-E6E9-4358-8AF3-AC2223591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Dec. 2nd, 2020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AA2EA15-3DDD-4E55-91E4-529952DCE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9B95C-C3B9-43C9-A482-106DC84D9CA5}" type="slidenum">
              <a:rPr kumimoji="1" lang="ja-JP" altLang="en-US" smtClean="0"/>
              <a:t>9</a:t>
            </a:fld>
            <a:endParaRPr kumimoji="1" lang="ja-JP" altLang="en-US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B841B5D0-09DA-4F5B-8420-D5B3CA5B9969}"/>
              </a:ext>
            </a:extLst>
          </p:cNvPr>
          <p:cNvGrpSpPr/>
          <p:nvPr/>
        </p:nvGrpSpPr>
        <p:grpSpPr>
          <a:xfrm>
            <a:off x="310644" y="774880"/>
            <a:ext cx="5443904" cy="1482198"/>
            <a:chOff x="1686248" y="594589"/>
            <a:chExt cx="8658225" cy="2357353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A2C83FE0-F012-4EA2-BBA3-9855994B79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6248" y="818342"/>
              <a:ext cx="8658225" cy="2133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0B9CFC05-4836-4D39-ACB5-AA0152255B81}"/>
                </a:ext>
              </a:extLst>
            </p:cNvPr>
            <p:cNvSpPr txBox="1"/>
            <p:nvPr/>
          </p:nvSpPr>
          <p:spPr>
            <a:xfrm>
              <a:off x="2265096" y="594589"/>
              <a:ext cx="4933766" cy="53845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>
                  <a:effectLst>
                    <a:glow rad="76200">
                      <a:schemeClr val="bg1"/>
                    </a:glow>
                  </a:effectLst>
                </a:rPr>
                <a:t>Raw IF waveform (single bunch) </a:t>
              </a:r>
              <a:endParaRPr kumimoji="1" lang="ja-JP" altLang="en-US" sz="1600" dirty="0">
                <a:effectLst>
                  <a:glow rad="76200">
                    <a:schemeClr val="bg1"/>
                  </a:glow>
                </a:effectLst>
              </a:endParaRP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51AB752B-BB12-419E-81C5-D4163955FA5E}"/>
                </a:ext>
              </a:extLst>
            </p:cNvPr>
            <p:cNvSpPr txBox="1"/>
            <p:nvPr/>
          </p:nvSpPr>
          <p:spPr>
            <a:xfrm>
              <a:off x="5015879" y="1054477"/>
              <a:ext cx="1874383" cy="7342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/>
                <a:t>363 MHz clock</a:t>
              </a:r>
            </a:p>
            <a:p>
              <a:r>
                <a:rPr kumimoji="1" lang="en-US" altLang="ja-JP" sz="1200" dirty="0"/>
                <a:t>IF: 145 MHz</a:t>
              </a:r>
              <a:endParaRPr kumimoji="1" lang="ja-JP" altLang="en-US" sz="1200" dirty="0"/>
            </a:p>
          </p:txBody>
        </p:sp>
        <p:cxnSp>
          <p:nvCxnSpPr>
            <p:cNvPr id="10" name="直線矢印コネクタ 9">
              <a:extLst>
                <a:ext uri="{FF2B5EF4-FFF2-40B4-BE49-F238E27FC236}">
                  <a16:creationId xmlns:a16="http://schemas.microsoft.com/office/drawing/2014/main" id="{0D17B755-A026-4DF2-B08F-DE800451493F}"/>
                </a:ext>
              </a:extLst>
            </p:cNvPr>
            <p:cNvCxnSpPr>
              <a:cxnSpLocks/>
            </p:cNvCxnSpPr>
            <p:nvPr/>
          </p:nvCxnSpPr>
          <p:spPr>
            <a:xfrm>
              <a:off x="4244986" y="2492896"/>
              <a:ext cx="842902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415BFA53-BCCF-4E6B-8574-84ABA64EADCA}"/>
                </a:ext>
              </a:extLst>
            </p:cNvPr>
            <p:cNvSpPr txBox="1"/>
            <p:nvPr/>
          </p:nvSpPr>
          <p:spPr>
            <a:xfrm>
              <a:off x="4166482" y="2150059"/>
              <a:ext cx="999909" cy="440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/>
                <a:t>100 ns</a:t>
              </a:r>
              <a:endParaRPr kumimoji="1" lang="ja-JP" altLang="en-US" sz="1200" dirty="0"/>
            </a:p>
          </p:txBody>
        </p: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E3C6CB04-0204-4278-8463-7EB8D5AEA32C}"/>
              </a:ext>
            </a:extLst>
          </p:cNvPr>
          <p:cNvGrpSpPr/>
          <p:nvPr/>
        </p:nvGrpSpPr>
        <p:grpSpPr>
          <a:xfrm>
            <a:off x="68916" y="3835522"/>
            <a:ext cx="3074013" cy="2915014"/>
            <a:chOff x="1488671" y="1251005"/>
            <a:chExt cx="3978546" cy="3772760"/>
          </a:xfrm>
        </p:grpSpPr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7000C2EA-6386-4E24-B996-31CDE5657F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671" y="1251005"/>
              <a:ext cx="3978546" cy="3772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EE477626-0FE5-49A9-8FC4-2F4A264EB90D}"/>
                </a:ext>
              </a:extLst>
            </p:cNvPr>
            <p:cNvSpPr txBox="1"/>
            <p:nvPr/>
          </p:nvSpPr>
          <p:spPr>
            <a:xfrm>
              <a:off x="3869121" y="3561868"/>
              <a:ext cx="1312697" cy="3983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/>
                <a:t>31 µm std.</a:t>
              </a:r>
              <a:endParaRPr lang="ja-JP" altLang="en-US" sz="1400" dirty="0"/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DA7D5117-05BF-432B-BDDC-C7C32E1CF14C}"/>
                </a:ext>
              </a:extLst>
            </p:cNvPr>
            <p:cNvSpPr txBox="1"/>
            <p:nvPr/>
          </p:nvSpPr>
          <p:spPr>
            <a:xfrm>
              <a:off x="2163151" y="1311854"/>
              <a:ext cx="1667489" cy="8010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Single-pass</a:t>
              </a:r>
            </a:p>
            <a:p>
              <a:r>
                <a:rPr kumimoji="1" lang="en-US" altLang="ja-JP" dirty="0"/>
                <a:t>Horizontal</a:t>
              </a:r>
              <a:endParaRPr kumimoji="1" lang="ja-JP" altLang="en-US" dirty="0"/>
            </a:p>
          </p:txBody>
        </p:sp>
        <p:cxnSp>
          <p:nvCxnSpPr>
            <p:cNvPr id="16" name="直線矢印コネクタ 15">
              <a:extLst>
                <a:ext uri="{FF2B5EF4-FFF2-40B4-BE49-F238E27FC236}">
                  <a16:creationId xmlns:a16="http://schemas.microsoft.com/office/drawing/2014/main" id="{86107F42-6A2A-45E9-9CA7-CFC9EC07347E}"/>
                </a:ext>
              </a:extLst>
            </p:cNvPr>
            <p:cNvCxnSpPr/>
            <p:nvPr/>
          </p:nvCxnSpPr>
          <p:spPr>
            <a:xfrm>
              <a:off x="3143672" y="2492896"/>
              <a:ext cx="288032" cy="288032"/>
            </a:xfrm>
            <a:prstGeom prst="straightConnector1">
              <a:avLst/>
            </a:prstGeom>
            <a:ln w="12700"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直線矢印コネクタ 16">
              <a:extLst>
                <a:ext uri="{FF2B5EF4-FFF2-40B4-BE49-F238E27FC236}">
                  <a16:creationId xmlns:a16="http://schemas.microsoft.com/office/drawing/2014/main" id="{62D7FC61-9F8C-424C-9EC7-93AB090F5BD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869121" y="3282220"/>
              <a:ext cx="279648" cy="279648"/>
            </a:xfrm>
            <a:prstGeom prst="straightConnector1">
              <a:avLst/>
            </a:prstGeom>
            <a:ln w="12700"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9619F523-A884-496B-82FD-C5CEDC2817CF}"/>
                </a:ext>
              </a:extLst>
            </p:cNvPr>
            <p:cNvSpPr txBox="1"/>
            <p:nvPr/>
          </p:nvSpPr>
          <p:spPr>
            <a:xfrm>
              <a:off x="3992507" y="4084389"/>
              <a:ext cx="1442241" cy="3983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/>
                <a:t>100 µm/div.</a:t>
              </a:r>
              <a:endParaRPr lang="ja-JP" altLang="en-US" sz="1400" dirty="0"/>
            </a:p>
          </p:txBody>
        </p:sp>
      </p:grp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BF3174D0-094F-49F3-8C22-E2439B183CE0}"/>
              </a:ext>
            </a:extLst>
          </p:cNvPr>
          <p:cNvGrpSpPr/>
          <p:nvPr/>
        </p:nvGrpSpPr>
        <p:grpSpPr>
          <a:xfrm>
            <a:off x="3283518" y="3843142"/>
            <a:ext cx="3100514" cy="2915014"/>
            <a:chOff x="1518275" y="2418311"/>
            <a:chExt cx="4012844" cy="3772760"/>
          </a:xfrm>
        </p:grpSpPr>
        <p:pic>
          <p:nvPicPr>
            <p:cNvPr id="20" name="Picture 2">
              <a:extLst>
                <a:ext uri="{FF2B5EF4-FFF2-40B4-BE49-F238E27FC236}">
                  <a16:creationId xmlns:a16="http://schemas.microsoft.com/office/drawing/2014/main" id="{2596BEB7-242B-442D-A679-1B5C530DD6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8275" y="2418311"/>
              <a:ext cx="4012844" cy="3772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5AE3FC81-3B67-481A-B8DF-690782D70020}"/>
                </a:ext>
              </a:extLst>
            </p:cNvPr>
            <p:cNvSpPr txBox="1"/>
            <p:nvPr/>
          </p:nvSpPr>
          <p:spPr>
            <a:xfrm>
              <a:off x="3962964" y="4293909"/>
              <a:ext cx="1486970" cy="3983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/>
                <a:t>0.55 µm std.</a:t>
              </a:r>
              <a:endParaRPr lang="ja-JP" altLang="en-US" sz="1400" dirty="0"/>
            </a:p>
          </p:txBody>
        </p:sp>
        <p:cxnSp>
          <p:nvCxnSpPr>
            <p:cNvPr id="22" name="直線矢印コネクタ 21">
              <a:extLst>
                <a:ext uri="{FF2B5EF4-FFF2-40B4-BE49-F238E27FC236}">
                  <a16:creationId xmlns:a16="http://schemas.microsoft.com/office/drawing/2014/main" id="{65B890F2-E91D-4EDC-B656-4CC0A1DC9CF4}"/>
                </a:ext>
              </a:extLst>
            </p:cNvPr>
            <p:cNvCxnSpPr/>
            <p:nvPr/>
          </p:nvCxnSpPr>
          <p:spPr>
            <a:xfrm>
              <a:off x="3602924" y="3611456"/>
              <a:ext cx="288032" cy="288032"/>
            </a:xfrm>
            <a:prstGeom prst="straightConnector1">
              <a:avLst/>
            </a:prstGeom>
            <a:ln w="12700"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線矢印コネクタ 22">
              <a:extLst>
                <a:ext uri="{FF2B5EF4-FFF2-40B4-BE49-F238E27FC236}">
                  <a16:creationId xmlns:a16="http://schemas.microsoft.com/office/drawing/2014/main" id="{066FC2A3-9A00-494F-9925-B3945C4ED67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34972" y="4046433"/>
              <a:ext cx="279648" cy="279648"/>
            </a:xfrm>
            <a:prstGeom prst="straightConnector1">
              <a:avLst/>
            </a:prstGeom>
            <a:ln w="12700"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E24FB4D2-5E35-4DDC-BCD7-C83EE461C08C}"/>
                </a:ext>
              </a:extLst>
            </p:cNvPr>
            <p:cNvSpPr txBox="1"/>
            <p:nvPr/>
          </p:nvSpPr>
          <p:spPr>
            <a:xfrm>
              <a:off x="2279706" y="2497218"/>
              <a:ext cx="3104467" cy="773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/>
                <a:t>COD (10 kHz fast data)</a:t>
              </a:r>
              <a:endParaRPr kumimoji="1" lang="en-US" altLang="ja-JP" dirty="0"/>
            </a:p>
            <a:p>
              <a:r>
                <a:rPr kumimoji="1" lang="en-US" altLang="ja-JP" dirty="0"/>
                <a:t>Horizontal</a:t>
              </a:r>
              <a:endParaRPr kumimoji="1" lang="ja-JP" altLang="en-US" dirty="0"/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2B8681AC-C930-4C28-BAE6-BE506B9D8E81}"/>
                </a:ext>
              </a:extLst>
            </p:cNvPr>
            <p:cNvSpPr txBox="1"/>
            <p:nvPr/>
          </p:nvSpPr>
          <p:spPr>
            <a:xfrm>
              <a:off x="4190981" y="5291917"/>
              <a:ext cx="1219199" cy="3685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/>
                <a:t>20 µm/div.</a:t>
              </a:r>
              <a:endParaRPr lang="ja-JP" altLang="en-US" sz="1400" dirty="0"/>
            </a:p>
          </p:txBody>
        </p:sp>
      </p:grp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D7BBD83-E438-4E51-9457-9B3C83901EC3}"/>
              </a:ext>
            </a:extLst>
          </p:cNvPr>
          <p:cNvSpPr txBox="1"/>
          <p:nvPr/>
        </p:nvSpPr>
        <p:spPr>
          <a:xfrm>
            <a:off x="532725" y="2470416"/>
            <a:ext cx="49214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BPM Resolution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Single pass: </a:t>
            </a:r>
            <a:r>
              <a:rPr lang="en-US" altLang="ja-JP" dirty="0">
                <a:solidFill>
                  <a:srgbClr val="0000FF"/>
                </a:solidFill>
              </a:rPr>
              <a:t>22 µm </a:t>
            </a:r>
            <a:r>
              <a:rPr lang="en-US" altLang="ja-JP" dirty="0"/>
              <a:t>(0.13 </a:t>
            </a:r>
            <a:r>
              <a:rPr lang="en-US" altLang="ja-JP" dirty="0" err="1"/>
              <a:t>nC</a:t>
            </a:r>
            <a:r>
              <a:rPr lang="en-US" altLang="ja-JP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COD (fast data): </a:t>
            </a:r>
            <a:r>
              <a:rPr kumimoji="1" lang="en-US" altLang="ja-JP" dirty="0">
                <a:solidFill>
                  <a:srgbClr val="0000FF"/>
                </a:solidFill>
              </a:rPr>
              <a:t>0.39 µm </a:t>
            </a:r>
            <a:r>
              <a:rPr kumimoji="1" lang="en-US" altLang="ja-JP" dirty="0"/>
              <a:t>(30 mA, 2 kHz BW)</a:t>
            </a:r>
            <a:endParaRPr kumimoji="1" lang="ja-JP" altLang="en-US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AB01B677-356E-4F5F-9CCA-07C4A9533EF4}"/>
              </a:ext>
            </a:extLst>
          </p:cNvPr>
          <p:cNvSpPr txBox="1"/>
          <p:nvPr/>
        </p:nvSpPr>
        <p:spPr>
          <a:xfrm>
            <a:off x="590052" y="3558632"/>
            <a:ext cx="5700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/>
              <a:t>Beam orbit was intentionally shaken for these measurements.</a:t>
            </a:r>
            <a:endParaRPr kumimoji="1" lang="ja-JP" altLang="en-US" sz="1600" dirty="0"/>
          </a:p>
        </p:txBody>
      </p:sp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DE8F04B8-3416-41EC-8985-3BE740DCD938}"/>
              </a:ext>
            </a:extLst>
          </p:cNvPr>
          <p:cNvGrpSpPr/>
          <p:nvPr/>
        </p:nvGrpSpPr>
        <p:grpSpPr>
          <a:xfrm>
            <a:off x="6590955" y="2241792"/>
            <a:ext cx="5519513" cy="4364484"/>
            <a:chOff x="6098421" y="1470615"/>
            <a:chExt cx="6148555" cy="4861891"/>
          </a:xfrm>
        </p:grpSpPr>
        <p:grpSp>
          <p:nvGrpSpPr>
            <p:cNvPr id="48" name="グループ化 47">
              <a:extLst>
                <a:ext uri="{FF2B5EF4-FFF2-40B4-BE49-F238E27FC236}">
                  <a16:creationId xmlns:a16="http://schemas.microsoft.com/office/drawing/2014/main" id="{16E24583-5E2C-4369-B839-4559B3AF1B7A}"/>
                </a:ext>
              </a:extLst>
            </p:cNvPr>
            <p:cNvGrpSpPr/>
            <p:nvPr/>
          </p:nvGrpSpPr>
          <p:grpSpPr>
            <a:xfrm>
              <a:off x="6098421" y="1470615"/>
              <a:ext cx="6148555" cy="4861891"/>
              <a:chOff x="6098421" y="1470615"/>
              <a:chExt cx="6148555" cy="4861891"/>
            </a:xfrm>
          </p:grpSpPr>
          <p:grpSp>
            <p:nvGrpSpPr>
              <p:cNvPr id="28" name="グループ化 27">
                <a:extLst>
                  <a:ext uri="{FF2B5EF4-FFF2-40B4-BE49-F238E27FC236}">
                    <a16:creationId xmlns:a16="http://schemas.microsoft.com/office/drawing/2014/main" id="{167C4C36-3E78-411B-A14A-720ABF34B0E2}"/>
                  </a:ext>
                </a:extLst>
              </p:cNvPr>
              <p:cNvGrpSpPr/>
              <p:nvPr/>
            </p:nvGrpSpPr>
            <p:grpSpPr>
              <a:xfrm>
                <a:off x="6240016" y="1470615"/>
                <a:ext cx="5950503" cy="2091747"/>
                <a:chOff x="24681" y="865642"/>
                <a:chExt cx="5969821" cy="2098538"/>
              </a:xfrm>
            </p:grpSpPr>
            <p:pic>
              <p:nvPicPr>
                <p:cNvPr id="29" name="Picture 8">
                  <a:extLst>
                    <a:ext uri="{FF2B5EF4-FFF2-40B4-BE49-F238E27FC236}">
                      <a16:creationId xmlns:a16="http://schemas.microsoft.com/office/drawing/2014/main" id="{384A1B15-EF61-4086-B031-75365748BBE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24681" y="913758"/>
                  <a:ext cx="5956387" cy="205042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EEE64BCF-B993-450A-80AA-27FA0992D9D8}"/>
                    </a:ext>
                  </a:extLst>
                </p:cNvPr>
                <p:cNvSpPr txBox="1"/>
                <p:nvPr/>
              </p:nvSpPr>
              <p:spPr>
                <a:xfrm>
                  <a:off x="4724121" y="865642"/>
                  <a:ext cx="1270381" cy="3783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1600" dirty="0"/>
                    <a:t>2</a:t>
                  </a:r>
                  <a:r>
                    <a:rPr kumimoji="1" lang="en-US" altLang="ja-JP" sz="1600" dirty="0"/>
                    <a:t>0 µm/div.</a:t>
                  </a:r>
                  <a:endParaRPr kumimoji="1" lang="ja-JP" altLang="en-US" sz="1600" dirty="0"/>
                </a:p>
              </p:txBody>
            </p:sp>
            <p:cxnSp>
              <p:nvCxnSpPr>
                <p:cNvPr id="31" name="直線矢印コネクタ 30">
                  <a:extLst>
                    <a:ext uri="{FF2B5EF4-FFF2-40B4-BE49-F238E27FC236}">
                      <a16:creationId xmlns:a16="http://schemas.microsoft.com/office/drawing/2014/main" id="{3F1DC026-EC62-444A-9587-133937A8806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59723" y="1449803"/>
                  <a:ext cx="0" cy="251005"/>
                </a:xfrm>
                <a:prstGeom prst="straightConnector1">
                  <a:avLst/>
                </a:prstGeom>
                <a:ln w="38100">
                  <a:tailEnd type="triangle"/>
                </a:ln>
                <a:effectLst>
                  <a:glow rad="50800">
                    <a:schemeClr val="bg1"/>
                  </a:glow>
                </a:effectLst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線矢印コネクタ 31">
                  <a:extLst>
                    <a:ext uri="{FF2B5EF4-FFF2-40B4-BE49-F238E27FC236}">
                      <a16:creationId xmlns:a16="http://schemas.microsoft.com/office/drawing/2014/main" id="{4EF8113C-5176-4C38-B865-5999B96A6E4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008660" y="1449803"/>
                  <a:ext cx="0" cy="251005"/>
                </a:xfrm>
                <a:prstGeom prst="straightConnector1">
                  <a:avLst/>
                </a:prstGeom>
                <a:ln w="38100">
                  <a:tailEnd type="triangle"/>
                </a:ln>
                <a:effectLst>
                  <a:glow rad="50800">
                    <a:schemeClr val="bg1"/>
                  </a:glow>
                </a:effectLst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直線矢印コネクタ 32">
                  <a:extLst>
                    <a:ext uri="{FF2B5EF4-FFF2-40B4-BE49-F238E27FC236}">
                      <a16:creationId xmlns:a16="http://schemas.microsoft.com/office/drawing/2014/main" id="{98F29F79-F70A-43F0-8087-D09FDFD48D4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58319" y="1449803"/>
                  <a:ext cx="0" cy="251005"/>
                </a:xfrm>
                <a:prstGeom prst="straightConnector1">
                  <a:avLst/>
                </a:prstGeom>
                <a:ln w="38100">
                  <a:tailEnd type="triangle"/>
                </a:ln>
                <a:effectLst>
                  <a:glow rad="50800">
                    <a:schemeClr val="bg1"/>
                  </a:glow>
                </a:effectLst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線矢印コネクタ 33">
                  <a:extLst>
                    <a:ext uri="{FF2B5EF4-FFF2-40B4-BE49-F238E27FC236}">
                      <a16:creationId xmlns:a16="http://schemas.microsoft.com/office/drawing/2014/main" id="{7765272A-525A-466C-8DAF-D71DB57ED74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08446" y="1449803"/>
                  <a:ext cx="0" cy="251005"/>
                </a:xfrm>
                <a:prstGeom prst="straightConnector1">
                  <a:avLst/>
                </a:prstGeom>
                <a:ln w="38100">
                  <a:tailEnd type="triangle"/>
                </a:ln>
                <a:effectLst>
                  <a:glow rad="50800">
                    <a:schemeClr val="bg1"/>
                  </a:glow>
                </a:effectLst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35" name="テキスト ボックス 34">
                  <a:extLst>
                    <a:ext uri="{FF2B5EF4-FFF2-40B4-BE49-F238E27FC236}">
                      <a16:creationId xmlns:a16="http://schemas.microsoft.com/office/drawing/2014/main" id="{8087A9F4-69D9-4AF6-8773-40C464CCECFF}"/>
                    </a:ext>
                  </a:extLst>
                </p:cNvPr>
                <p:cNvSpPr txBox="1"/>
                <p:nvPr/>
              </p:nvSpPr>
              <p:spPr>
                <a:xfrm>
                  <a:off x="682072" y="1171428"/>
                  <a:ext cx="2244092" cy="3439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1400" dirty="0"/>
                    <a:t>Filling pattern changed</a:t>
                  </a:r>
                  <a:endParaRPr kumimoji="1" lang="ja-JP" altLang="en-US" sz="1400" dirty="0"/>
                </a:p>
              </p:txBody>
            </p:sp>
          </p:grpSp>
          <p:grpSp>
            <p:nvGrpSpPr>
              <p:cNvPr id="47" name="グループ化 46">
                <a:extLst>
                  <a:ext uri="{FF2B5EF4-FFF2-40B4-BE49-F238E27FC236}">
                    <a16:creationId xmlns:a16="http://schemas.microsoft.com/office/drawing/2014/main" id="{CA4D9798-1007-49AD-9A3F-6D985BE06FA1}"/>
                  </a:ext>
                </a:extLst>
              </p:cNvPr>
              <p:cNvGrpSpPr/>
              <p:nvPr/>
            </p:nvGrpSpPr>
            <p:grpSpPr>
              <a:xfrm>
                <a:off x="6098421" y="3558632"/>
                <a:ext cx="6148555" cy="2773874"/>
                <a:chOff x="6098421" y="3558632"/>
                <a:chExt cx="6148555" cy="2773874"/>
              </a:xfrm>
            </p:grpSpPr>
            <p:grpSp>
              <p:nvGrpSpPr>
                <p:cNvPr id="36" name="グループ化 35">
                  <a:extLst>
                    <a:ext uri="{FF2B5EF4-FFF2-40B4-BE49-F238E27FC236}">
                      <a16:creationId xmlns:a16="http://schemas.microsoft.com/office/drawing/2014/main" id="{35533FFA-FE57-4A00-BD08-6973BEAD3535}"/>
                    </a:ext>
                  </a:extLst>
                </p:cNvPr>
                <p:cNvGrpSpPr/>
                <p:nvPr/>
              </p:nvGrpSpPr>
              <p:grpSpPr>
                <a:xfrm>
                  <a:off x="6098421" y="3558632"/>
                  <a:ext cx="6093579" cy="2120001"/>
                  <a:chOff x="6109673" y="844179"/>
                  <a:chExt cx="6093579" cy="2120001"/>
                </a:xfrm>
              </p:grpSpPr>
              <p:pic>
                <p:nvPicPr>
                  <p:cNvPr id="37" name="Picture 10">
                    <a:extLst>
                      <a:ext uri="{FF2B5EF4-FFF2-40B4-BE49-F238E27FC236}">
                        <a16:creationId xmlns:a16="http://schemas.microsoft.com/office/drawing/2014/main" id="{E77C6178-7843-4D80-8F41-98CB43E3787A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 bwMode="auto">
                  <a:xfrm>
                    <a:off x="6109673" y="921378"/>
                    <a:ext cx="6093579" cy="204280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38" name="テキスト ボックス 37">
                    <a:extLst>
                      <a:ext uri="{FF2B5EF4-FFF2-40B4-BE49-F238E27FC236}">
                        <a16:creationId xmlns:a16="http://schemas.microsoft.com/office/drawing/2014/main" id="{5E6722CA-3ABF-42E0-9D31-A43C48AD767E}"/>
                      </a:ext>
                    </a:extLst>
                  </p:cNvPr>
                  <p:cNvSpPr txBox="1"/>
                  <p:nvPr/>
                </p:nvSpPr>
                <p:spPr>
                  <a:xfrm>
                    <a:off x="10935053" y="844179"/>
                    <a:ext cx="1266270" cy="37713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ja-JP" sz="1600" dirty="0"/>
                      <a:t>2</a:t>
                    </a:r>
                    <a:r>
                      <a:rPr kumimoji="1" lang="en-US" altLang="ja-JP" sz="1600" dirty="0"/>
                      <a:t>0 µm/div.</a:t>
                    </a:r>
                    <a:endParaRPr kumimoji="1" lang="ja-JP" altLang="en-US" sz="1600" dirty="0"/>
                  </a:p>
                </p:txBody>
              </p:sp>
              <p:cxnSp>
                <p:nvCxnSpPr>
                  <p:cNvPr id="39" name="直線矢印コネクタ 38">
                    <a:extLst>
                      <a:ext uri="{FF2B5EF4-FFF2-40B4-BE49-F238E27FC236}">
                        <a16:creationId xmlns:a16="http://schemas.microsoft.com/office/drawing/2014/main" id="{12DADF25-637B-4536-B698-CB7533E7914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990299" y="1559441"/>
                    <a:ext cx="0" cy="251005"/>
                  </a:xfrm>
                  <a:prstGeom prst="straightConnector1">
                    <a:avLst/>
                  </a:prstGeom>
                  <a:ln w="38100">
                    <a:tailEnd type="triangle"/>
                  </a:ln>
                  <a:effectLst>
                    <a:glow rad="50800">
                      <a:schemeClr val="bg1"/>
                    </a:glow>
                  </a:effectLst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直線矢印コネクタ 39">
                    <a:extLst>
                      <a:ext uri="{FF2B5EF4-FFF2-40B4-BE49-F238E27FC236}">
                        <a16:creationId xmlns:a16="http://schemas.microsoft.com/office/drawing/2014/main" id="{E0A9D670-9417-4FEF-A5E4-C4AC9D7B8C7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39236" y="1559441"/>
                    <a:ext cx="0" cy="251005"/>
                  </a:xfrm>
                  <a:prstGeom prst="straightConnector1">
                    <a:avLst/>
                  </a:prstGeom>
                  <a:ln w="38100">
                    <a:tailEnd type="triangle"/>
                  </a:ln>
                  <a:effectLst>
                    <a:glow rad="50800">
                      <a:schemeClr val="bg1"/>
                    </a:glow>
                  </a:effectLst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直線矢印コネクタ 40">
                    <a:extLst>
                      <a:ext uri="{FF2B5EF4-FFF2-40B4-BE49-F238E27FC236}">
                        <a16:creationId xmlns:a16="http://schemas.microsoft.com/office/drawing/2014/main" id="{74DAA496-9426-4B1E-BD72-091696904FF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688895" y="1559441"/>
                    <a:ext cx="0" cy="251005"/>
                  </a:xfrm>
                  <a:prstGeom prst="straightConnector1">
                    <a:avLst/>
                  </a:prstGeom>
                  <a:ln w="38100">
                    <a:tailEnd type="triangle"/>
                  </a:ln>
                  <a:effectLst>
                    <a:glow rad="50800">
                      <a:schemeClr val="bg1"/>
                    </a:glow>
                  </a:effectLst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直線矢印コネクタ 41">
                    <a:extLst>
                      <a:ext uri="{FF2B5EF4-FFF2-40B4-BE49-F238E27FC236}">
                        <a16:creationId xmlns:a16="http://schemas.microsoft.com/office/drawing/2014/main" id="{F32C0C6F-8118-4615-9ED4-7C544441F8A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239022" y="1559441"/>
                    <a:ext cx="0" cy="251005"/>
                  </a:xfrm>
                  <a:prstGeom prst="straightConnector1">
                    <a:avLst/>
                  </a:prstGeom>
                  <a:ln w="38100">
                    <a:tailEnd type="triangle"/>
                  </a:ln>
                  <a:effectLst>
                    <a:glow rad="50800">
                      <a:schemeClr val="bg1"/>
                    </a:glow>
                  </a:effectLst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3" name="テキスト ボックス 42">
                    <a:extLst>
                      <a:ext uri="{FF2B5EF4-FFF2-40B4-BE49-F238E27FC236}">
                        <a16:creationId xmlns:a16="http://schemas.microsoft.com/office/drawing/2014/main" id="{F4D4D690-8BDC-4F2B-BB06-8CB97FFF136B}"/>
                      </a:ext>
                    </a:extLst>
                  </p:cNvPr>
                  <p:cNvSpPr txBox="1"/>
                  <p:nvPr/>
                </p:nvSpPr>
                <p:spPr>
                  <a:xfrm>
                    <a:off x="6912648" y="1281066"/>
                    <a:ext cx="2236830" cy="34285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kumimoji="1" lang="en-US" altLang="ja-JP" sz="1400" dirty="0"/>
                      <a:t>Filling pattern changed</a:t>
                    </a:r>
                    <a:endParaRPr kumimoji="1" lang="ja-JP" altLang="en-US" sz="1400" dirty="0"/>
                  </a:p>
                </p:txBody>
              </p:sp>
            </p:grpSp>
            <p:pic>
              <p:nvPicPr>
                <p:cNvPr id="44" name="Picture 12">
                  <a:extLst>
                    <a:ext uri="{FF2B5EF4-FFF2-40B4-BE49-F238E27FC236}">
                      <a16:creationId xmlns:a16="http://schemas.microsoft.com/office/drawing/2014/main" id="{09386F25-C04B-41CE-991E-A5E7EC227B0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t="74077"/>
                <a:stretch/>
              </p:blipFill>
              <p:spPr bwMode="auto">
                <a:xfrm>
                  <a:off x="6290589" y="5627151"/>
                  <a:ext cx="5956387" cy="70535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cxnSp>
          <p:nvCxnSpPr>
            <p:cNvPr id="45" name="直線矢印コネクタ 44">
              <a:extLst>
                <a:ext uri="{FF2B5EF4-FFF2-40B4-BE49-F238E27FC236}">
                  <a16:creationId xmlns:a16="http://schemas.microsoft.com/office/drawing/2014/main" id="{AB306A56-0AD5-43E4-9F18-E71F913F0A68}"/>
                </a:ext>
              </a:extLst>
            </p:cNvPr>
            <p:cNvCxnSpPr>
              <a:cxnSpLocks/>
            </p:cNvCxnSpPr>
            <p:nvPr/>
          </p:nvCxnSpPr>
          <p:spPr>
            <a:xfrm>
              <a:off x="7264124" y="5517232"/>
              <a:ext cx="3888432" cy="0"/>
            </a:xfrm>
            <a:prstGeom prst="straightConnector1">
              <a:avLst/>
            </a:prstGeom>
            <a:ln w="12700">
              <a:headEnd type="triangle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6" name="テキスト ボックス 45">
              <a:extLst>
                <a:ext uri="{FF2B5EF4-FFF2-40B4-BE49-F238E27FC236}">
                  <a16:creationId xmlns:a16="http://schemas.microsoft.com/office/drawing/2014/main" id="{EB69A760-B408-4AA7-A847-50B0F4FE1592}"/>
                </a:ext>
              </a:extLst>
            </p:cNvPr>
            <p:cNvSpPr txBox="1"/>
            <p:nvPr/>
          </p:nvSpPr>
          <p:spPr>
            <a:xfrm>
              <a:off x="8676997" y="5200386"/>
              <a:ext cx="1055701" cy="3771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/>
                <a:t>1 month</a:t>
              </a:r>
              <a:endParaRPr kumimoji="1" lang="ja-JP" altLang="en-US" sz="1600" dirty="0"/>
            </a:p>
          </p:txBody>
        </p:sp>
      </p:grp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31A7B16F-CB3E-4866-9E31-3AF269EFA564}"/>
              </a:ext>
            </a:extLst>
          </p:cNvPr>
          <p:cNvSpPr txBox="1"/>
          <p:nvPr/>
        </p:nvSpPr>
        <p:spPr>
          <a:xfrm>
            <a:off x="6730800" y="665706"/>
            <a:ext cx="5443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Long-term stability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dirty="0"/>
              <a:t>The beam orbit was stabilized by the present BPM system.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dirty="0"/>
              <a:t>Beam position data from the MTCA.4 system was stable within 10 µm</a:t>
            </a:r>
            <a:r>
              <a:rPr lang="ja-JP" altLang="en-US" dirty="0"/>
              <a:t> </a:t>
            </a:r>
            <a:r>
              <a:rPr lang="en-US" altLang="ja-JP" dirty="0"/>
              <a:t>for</a:t>
            </a:r>
            <a:r>
              <a:rPr lang="ja-JP" altLang="en-US" dirty="0"/>
              <a:t> </a:t>
            </a:r>
            <a:r>
              <a:rPr lang="en-US" altLang="ja-JP" dirty="0"/>
              <a:t>more than 1 month.</a:t>
            </a:r>
          </a:p>
        </p:txBody>
      </p:sp>
    </p:spTree>
    <p:extLst>
      <p:ext uri="{BB962C8B-B14F-4D97-AF65-F5344CB8AC3E}">
        <p14:creationId xmlns:p14="http://schemas.microsoft.com/office/powerpoint/2010/main" val="2501500475"/>
      </p:ext>
    </p:extLst>
  </p:cSld>
  <p:clrMapOvr>
    <a:masterClrMapping/>
  </p:clrMapOvr>
</p:sld>
</file>

<file path=ppt/theme/theme1.xml><?xml version="1.0" encoding="utf-8"?>
<a:theme xmlns:a="http://schemas.openxmlformats.org/drawingml/2006/main" name="SACLA-Arial-MSgoth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游ゴシック Segoe UI">
      <a:majorFont>
        <a:latin typeface="Segoe UI"/>
        <a:ea typeface="游ゴシック Medium"/>
        <a:cs typeface=""/>
      </a:majorFont>
      <a:minorFont>
        <a:latin typeface="Segoe UI"/>
        <a:ea typeface="游ゴシック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SACLA-Arial-MSgothic</Template>
  <TotalTime>3981</TotalTime>
  <Words>1537</Words>
  <Application>Microsoft Office PowerPoint</Application>
  <PresentationFormat>ワイド画面</PresentationFormat>
  <Paragraphs>290</Paragraphs>
  <Slides>10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5" baseType="lpstr">
      <vt:lpstr>Arial</vt:lpstr>
      <vt:lpstr>Calibri</vt:lpstr>
      <vt:lpstr>Cambria Math</vt:lpstr>
      <vt:lpstr>Segoe UI</vt:lpstr>
      <vt:lpstr>SACLA-Arial-MSgothic</vt:lpstr>
      <vt:lpstr>Application of MTCA.4 with RF Backplane  to LLRF and BPM Electronics at SPring-8</vt:lpstr>
      <vt:lpstr>Introduction</vt:lpstr>
      <vt:lpstr>Design Concept</vt:lpstr>
      <vt:lpstr>Digitizer AMC</vt:lpstr>
      <vt:lpstr>RF/Clock eRTM</vt:lpstr>
      <vt:lpstr>LLRF System</vt:lpstr>
      <vt:lpstr>LLRF Performance</vt:lpstr>
      <vt:lpstr>BPM Electronics</vt:lpstr>
      <vt:lpstr>BPM Performance</vt:lpstr>
      <vt:lpstr>Summary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タイミング系ドリフト補正システムの調整状況</dc:title>
  <dc:creator>H. Maesaka</dc:creator>
  <cp:lastModifiedBy>Maesaka Hirokazu</cp:lastModifiedBy>
  <cp:revision>233</cp:revision>
  <cp:lastPrinted>2015-09-11T12:04:40Z</cp:lastPrinted>
  <dcterms:created xsi:type="dcterms:W3CDTF">2015-07-03T05:20:30Z</dcterms:created>
  <dcterms:modified xsi:type="dcterms:W3CDTF">2020-12-02T09:33:54Z</dcterms:modified>
</cp:coreProperties>
</file>