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305" r:id="rId3"/>
    <p:sldId id="319" r:id="rId4"/>
    <p:sldId id="323" r:id="rId5"/>
    <p:sldId id="303" r:id="rId6"/>
    <p:sldId id="320" r:id="rId7"/>
    <p:sldId id="321" r:id="rId8"/>
    <p:sldId id="318" r:id="rId9"/>
    <p:sldId id="324" r:id="rId10"/>
    <p:sldId id="322" r:id="rId11"/>
    <p:sldId id="326" r:id="rId12"/>
    <p:sldId id="32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Jaster-Merz" initials="S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1" autoAdjust="0"/>
    <p:restoredTop sz="94672" autoAdjust="0"/>
  </p:normalViewPr>
  <p:slideViewPr>
    <p:cSldViewPr showGuides="1">
      <p:cViewPr>
        <p:scale>
          <a:sx n="60" d="100"/>
          <a:sy n="60" d="100"/>
        </p:scale>
        <p:origin x="-220" y="-18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49:18.68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60,'1'30,"2"0,7 33,4 39,-13 64,-1-166,0 0,1 0,-1 0,0 0,0-1,0 1,0 0,0 0,0 0,0 0,0 0,0 0,0 0,0 0,0 0,0 0,0 0,0 0,1 0,-1 0,0 0,0 0,0 0,0 0,0 0,0 0,0 0,0 0,0 0,0 0,0 0,0 0,0 0,1 0,-1 0,0 1,0-1,0 0,0 0,0 0,0 0,0 0,0 0,0 0,0 0,0 0,0 0,0 0,0 0,0 0,0 1,7-13,6-17,33-83,78-136,-120 242,-3 3,1-1,0 0,0 1,0-1,1 1,-1 0,1 0,0 0,0 0,0 0,0 1,5-4,-7 6,-1 0,1-1,0 1,-1 0,1 0,-1 0,1 0,-1 0,1 0,0 0,-1 0,1 0,-1 0,1 1,-1-1,1 0,0 0,-1 1,1-1,-1 0,1 0,-1 1,0-1,1 0,-1 1,1-1,-1 1,1-1,-1 1,0-1,1 2,8 18,-9-18,7 25,-1-1,-1 2,1 38,-5-39,2 0,1 0,10 34,-14-61,0 1,0-1,0 1,0 0,0-1,0 1,0-1,0 1,1-1,-1 1,0-1,0 1,1-1,-1 1,0-1,1 1,-1-1,1 1,-1-1,0 0,1 1,-1-1,1 0,-1 1,1-1,-1 0,1 0,0 1,0-1,0-1,-1 1,1-1,0 1,-1-1,1 1,0-1,-1 0,1 1,-1-1,1 0,-1 0,1 1,-1-1,1 0,-1 0,0-1,11-37,-7-13,-3 37,0 1,5-28,-1 30,0 12,2 22,-5 20,-2 0,-1 0,-12 68,9-75,0-14,3-21,-1-4,0-32,3-170,-1 174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1:01.11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0 446,'145'-10,"-70"3,95-9,-133 11,-1-3,58-18,-83 21,1-2,-1 1,0-1,0-1,0 0,-1-1,-1 1,0-2,0 0,0 0,8-14,31-50,-32 48,0 1,23-25,-7 7,-19 28,-11 12,1 0,-1 1,0-1,1 0,-1 0,1-4,-1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1:01.89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58 145,'-1'-1,"-2"-4,0-2,0-3,-2-2,0-3,-1 0,1 0,-1 2,2 1,0 1,1 3,-1 0,1 1,1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1:18.45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284 282,'0'0,"1"0,-1 0,0 0,1 0,-1 0,0 1,0-1,1 0,-1 0,0 0,0 0,1 1,-1-1,0 0,0 0,1 0,-1 1,0-1,0 0,0 1,0-1,1 0,-1 0,0 1,0-1,0 0,0 1,0-1,0 0,0 1,0-1,0 0,0 0,0 1,0-1,0 0,0 1,0-1,0 0,0 1,0-1,-1 0,1 0,0 1,0-1,0 0,0 1,-1-1,-7 15,-4-4,0-1,-1-1,0 0,0 0,-1-1,0-1,-29 11,17-8,-29 18,46-22,2-2,0 0,0 0,1 1,-1 0,1 0,-9 11,15-16,0 0,0 0,0 0,0 0,-1 0,1 0,0 0,0 1,0-1,0 0,0 0,0 0,0 0,0 0,0 0,0 1,0-1,0 0,0 0,0 0,0 0,0 0,1 0,-1 1,0-1,0 0,0 0,0 0,0 0,0 0,0 0,0 0,0 1,0-1,0 0,1 0,-1 0,0 0,0 0,0 0,0 0,0 0,0 0,1 0,9 3,16-1,-23-2,282 13,115 6,-2 24,-388-42,20 4,-29-4,0-1,0 0,1 0,-1 1,0-1,0 1,0-1,0 1,1 0,-1-1,0 1,0 0,0 0,-1-1,1 1,0 0,1 1,-3 0,1-1,0 1,-1-1,1 1,-1-1,0 1,1-1,-1 1,0-1,0 0,0 0,0 1,0-1,0 0,-1 0,1 0,0 0,-3 1,1 1,-23 18,-1 0,0-2,-2-1,-50 24,64-37,0 1,-29 5,-10 3,-10 11,116-57,49-39,-38 26,277-206,-237 166,105-112,-189 179,-19 18,0 0,0 0,0-1,0 1,0 0,0 0,1 0,-1 0,0-1,0 1,0 0,0 0,1 0,-1 0,0 0,0 0,1 0,-1-1,0 1,0 0,0 0,1 0,-1 0,0 0,0 0,1 0,-1 0,0 0,0 0,0 0,1 1,-1-1,0 0,0 0,0 0,1 0,-1 0,0 0,0 0,0 0,1 1,-1-1,0 0,0 0,0 0,0 0,0 1,1-1,-1 0,0 0,0 0,0 1,0-1,0 0,0 0,0 1,0 14,-12 57,-3-2,-31 92,15-61,30-97,-4 24,5-27,0-1,0 0,0 1,0-1,0 0,0 1,1-1,-1 0,0 1,0-1,0 0,0 1,1-1,-1 0,0 0,0 1,1-1,-1 0,0 0,0 1,1-1,-1 0,0 0,1 0,-1 0,1 1,14-4,101-61,-47 24,26-13,-13 6,119-50,-199 96,-1 1,1-1,-1 0,1 1,-1-1,1 1,0-1,-1 1,1 0,0 0,-1 0,1 0,0 0,-1 0,1 0,0 0,-1 1,1-1,2 1,-3 1,0-1,0 0,0 1,-1-1,1 0,0 1,-1-1,1 1,-1-1,1 1,-1 0,1-1,-1 1,0-1,0 1,0 0,0-1,0 1,-1 2,-4 59,-20 95,23-153,3 5,6-21,12-29,-16 34,142-284,-133 274,-12 16,0 0,1 0,-1 0,0 0,0 1,0-1,0 0,1 0,-1 0,0 0,0 0,0 0,0 0,1 0,-1 1,0-1,0 0,0 0,0 0,0 0,0 0,0 1,1-1,-1 0,0 0,0 0,0 0,0 1,0-1,0 0,0 0,0 0,0 1,0-1,0 0,0 0,0 0,0 0,0 1,0-1,0 0,0 0,0 0,-1 1,-5 38,-75 250,77-285,4-15,1-19,5-12,2-1,20-65,-27 121,-1 15,-36 228,27-201,78-352,-69 296,0 0,0 0,0 0,0 0,0 1,1-1,-1 0,0 0,1 0,-1 1,0-1,1 0,-1 1,1-1,-1 0,1 1,-1-1,1 0,1 0,1 15,-4 30,-2 12,0-11,2 46,9-99,4-9,191-338,-189 337,-14 18,1 0,-1 0,0 0,0 0,0 0,1 0,-1 0,0 1,0-1,0 0,1 0,-1 0,0 1,0-1,0 0,0 0,1 0,-1 1,0-1,0 0,0 0,0 1,0-1,0 0,0 0,0 1,0-1,0 0,0 0,0 1,0-1,0 0,0 0,0 1,0-1,0 0,0 0,0 1,0-1,-1 0,-7 46,7-41,-71 256,64-238,8-23,0 0,0 0,0 1,0-1,0 0,0 0,0 0,0 1,0-1,0 0,0 0,0 0,0 0,-1 1,1-1,0 0,0 0,0 0,0 0,0 0,0 1,0-1,-1 0,1 0,0 0,0 0,0 0,0 0,-1 0,1 0,0 0,0 1,0-1,0 0,-1 0,1 0,0 0,0 0,0 0,0 0,-1 0,-2-9,2-16,1 24,2-71,19-125,-83 415,37-135,119-363,-87 263,-7 17,0 0,-1 0,1 0,0 0,0 0,0 0,0 0,0 0,0 0,0 0,0 1,0-1,0 0,0 0,0 0,1 0,-1 0,0 0,0 0,0 0,0 0,0 0,0 1,0-1,0 0,0 0,0 0,0 0,0 0,0 0,0 0,0 0,0 0,1 0,-1 0,0 0,0 0,0 0,0 0,0 0,0 0,0 0,0 0,0 0,0 0,0 0,1 0,-1 0,0 0,0 0,0 0,0 0,0 0,0 0,0 0,0 0,0 0,0 0,0 0,1 0,-1 0,0 0,0 0,0 0,0 0,0-1,0 1,0 0,-1 33,-11 28,-20 63,10-45,85-200,72-121,-123 229,-12 13,0 0,1 0,-1 0,0 0,0 0,1 0,-1 0,0 0,0 0,0 0,0 0,1 0,-1 1,0-1,0 0,0 0,0 0,1 0,-1 0,0 1,0-1,0 0,0 0,0 0,0 1,1-1,-1 0,0 0,0 0,0 1,0-1,0 0,0 0,0 0,0 1,0-1,0 0,0 0,0 1,-2 32,1-29,-9 59,-3 0,-30 84,51-222,-2 45,0 0,22-57,-24 84,-2 11,-1 12,-5 40,-20 114,16-128,7-39,-1 1,3-11,7-32,20-59,29-104,-53 179,-3 17,-1 4,-7 32,-36 143,25-111,38-132,2 0,45-89,-67 154,0 1,0 0,0-1,0 1,0-1,0 1,1 0,-1-1,0 1,0-1,1 1,-1 0,0-1,1 1,-1 0,0 0,1-1,-1 1,0 0,1 0,-1 0,0-1,1 1,0 0,2 8,-2 23,-1-28,-3 55,-21 106,34-192,19-40,-9 23,-3 4,2-5,37-67,-54 112,-2 5,-2 13,-6 23,-12 41,-48 122,60-188,9-25,9-29,103-225,-103 248,-6 12,-3 12,-11 37,-2 1,-1-2,-27 60,11-32,1 0,57-144,120-206,-140 262,-6 11,-2 7,-5 15,-9 24,-114 266,120-291,4-11,4-10,14-39,3 0,24-44,-18 39,-9 16,-8 16,1 0,0 1,1 1,12-18,-18 35,-2 6,-1 9,-9 52,-3 0,-37 117,7-29,110-291,-30 62,120-222,-155 290,-2 5,-3 13,-8 20,-31 76,-97 184,123-271,7-18,8-5,-1-1,1 1,0 0,0-1,-1 1,1 0,0-1,-1 1,1-1,0 1,0-1,0 1,0-1,0 1,-1 0,1-1,0 1,0-1,0 1,0-1,0 1,0-1,0 1,1-1,1-25,1 1,2 0,13-45,-7 31,108-381,-110 397,-5 16,-4 15,-116 520,100-463,16-63,4-7,12-19,22-39,-36 59,17-29,158-262,-168 281,-9 14,0 0,0 0,0 0,0 0,0 0,0 0,0 0,1 0,-1 0,0 0,0 0,0 0,0 0,0 0,0-1,0 1,0 0,0 0,0 0,0 0,0 0,0 0,0 0,0 0,1 0,-1 0,0 0,0 0,0 0,0 0,0 0,0 0,0 0,0 0,0 0,0 0,0 0,0 0,1 0,-1 0,0 0,0 0,0 0,0 0,0 0,0 0,0 0,0 0,0 1,0-1,0 0,0 0,0 0,0 0,0 0,0 0,1 0,-1 0,0 0,0 0,0 0,0 0,0 0,0 1,0-1,0 0,0 0,-5 26,-22 64,-3-1,-56 116,76-191,9-25,9-26,7-15,3 0,34-71,-43 109,-9 24,-10 29,-90 233,97-267,4-15,8-20,16-32,53-95,50-50,-125 202,-2 3,0 0,0 0,1-1,-1 1,1 0,0 0,-1 0,1 0,0 1,0-1,0 0,4-1,-6 4,0 0,0 0,0 0,0 0,0 0,0 1,0-1,0 0,-1 0,1 0,0 0,-1 0,0 2,0 0,-133 373,103-295,24-65,13-40,22-66,5 1,3 2,76-133,-110 218,-1-1,0 1,1 0,0 0,-1 0,1 0,0 0,0 0,4-2,-6 4,0 0,0 0,0 0,0 0,1 0,-1 0,0 0,0 0,0 0,0 0,1 0,-1 0,0 0,0 0,0 0,0 0,1 0,-1 0,0 0,0 0,0 0,0 0,0 0,1 0,-1 1,0-1,0 0,0 0,0 0,0 0,0 0,1 0,-1 1,0-1,0 0,0 0,0 0,0 0,0 0,0 1,0-1,0 0,0 0,-1 19,-12 44,-33 94,-36 57,77-203,4-7,0 0,0-1,-1 1,0-1,0 0,0 1,0-1,-4 4,6-7,0 0,0 0,0 0,0 0,0 0,0 0,0 0,-1 0,1 0,0 0,0 0,0 0,0 0,0 0,0 0,0 0,-1 0,1 0,0 0,0 0,0 0,0 0,0 0,0 0,0 0,-1 0,1 0,0 0,0 0,0 0,0 0,0-1,0 1,0 0,0 0,0 0,0 0,0 0,0 0,0 0,0-1,0 1,-1 0,1 0,0 0,0 0,0 0,0 0,0 0,0-1,0 1,1 0,-1 0,0 0,0 0,0 0,0 0,0 0,0-1,0 1,0 0,0 0,0 0,0 0,0 0,0 0,4-19,0 1,1 1,0-1,2 1,15-31,-15 32,133-270,-132 269,1 0,-4 12,-3 9,-4 27,-3-1,0 0,-19 58,8-31,5-13,-67 230,73-263,10-28,50-128,104-192,-146 317,-13 20,0 0,0 0,0 0,1 0,-1 0,0 0,0 0,0 1,1-1,-1 0,0 0,0 0,0 0,0 0,0 0,1 0,-1 1,0-1,0 0,0 0,0 0,0 0,0 0,0 1,1-1,-1 0,0 0,0 0,0 1,0-1,0 0,0 0,0 0,0 0,0 1,0-1,0 0,0 0,0 0,0 1,0-1,0 0,0 0,-1 0,1 1,0-1,0 0,0 0,-7 46,-19 68,-57 158,119-395,5 6,63-125,-96 229,-8 13,0 0,0 0,0 0,0 0,0 0,0 0,0 0,0 0,1 0,-1 0,0 0,0 0,0 0,0 0,0 0,0 0,0 0,0 0,0 0,0 0,0 0,1 0,-1 0,0 0,0 0,0 0,0 0,0 0,0 0,0 0,0 0,0 0,0 0,0 0,0 0,0 0,0 1,0-1,0 0,0 0,0 0,1 0,-1 0,0 0,0 0,0 0,0 0,0 0,0 0,0 0,0 1,0-1,0 0,0 0,0 0,-1 0,1 0,0 0,0 0,0 0,0 0,0 0,0 0,0 1,0-1,0 0,-6 27,-95 254,35-103,55-151,7-18,5-19,16-40,36-77,35-43,-48 96,-19 32,-6 11,2 1,24-34,-41 64,0 0,0 0,0 0,0 0,0 1,0-1,0 0,0 0,0 0,0 0,0 0,0 1,0-1,0 0,0 0,1 0,-1 0,0 0,0 0,0 0,0 0,0 1,0-1,0 0,1 0,-1 0,0 0,0 0,0 0,0 0,0 0,1 0,-1 0,0 0,0 0,0 0,0 0,0 0,1 0,-1 0,0 0,0 0,0 0,0 0,0 0,1 0,-1 0,0 0,0 0,0-1,0 1,0 0,0 0,0 0,1 0,-1 0,0 0,0 0,0 0,0-1,0 1,0 0,0 0,0 16,0-14,-4 51,-19 93,-25 52,34-143,6-23,2-8,-13 36,26-100,18-23,2 1,3 2,3 1,72-98,-95 147,-10 10,0 0,0 0,1 0,-1 0,0 1,0-1,0 0,0 0,1 0,-1 0,0 0,0 0,0 0,0 1,0-1,0 0,1 0,-1 0,0 0,0 0,0 1,0-1,0 0,0 0,0 0,0 1,0-1,0 0,0 0,0 0,0 0,0 1,0-1,0 0,0 0,0 1,-4 27,-24 72,-65 152,86-239,7-13,0 0,0 0,0 0,0 0,0 0,0 0,0 0,0 0,0 0,0 0,0-1,0 1,0 0,0 0,0 0,0 0,0 0,0 0,0 0,0 0,0 0,0 0,0 0,0 0,0 0,0 0,0 0,0 0,0 0,0 0,-1 0,1 0,0 0,0 0,0 0,0 0,0 0,0 0,0 0,0 0,0 0,0 0,0 0,0 0,0 0,0 0,0 0,-1 0,1 0,0 0,0 0,0 0,0 0,0 0,0 0,0 0,0 0,0 0,0 0,0 0,0 0,0 0,0 0,0 1,4-26,34-113,67-154,-99 280,-7 22,-8 23,-129 323,31-88,186-411,314-379,-386 516,-7 10,-6 17,6-20,-45 115,-5-3,-93 156,124-244,12-21,8-18,9-16,2 0,1 1,31-53,-17 34,9-19,73-126,-109 193,0 0,0 0,0 0,0 0,0 0,0 0,0 0,0 0,0 0,0 0,0 0,0 0,0 0,1 0,-1 1,0-1,0 0,0 0,0 0,0 0,0 0,0 0,0 0,0 0,0 0,0 0,1 0,-1 0,0 0,0 0,0 0,0 0,0 0,0 0,0-1,0 1,0 0,0 0,1 0,-5 18,-9 25,-153 355,159-388,14-27,36-61,3 3,87-111,-127 177,-4 6,0 0,0 0,0 0,0 0,0 1,1-1,-1 0,1 1,-1 0,1 0,0 0,4-3,-7 6,1-1,-1 0,0 1,0-1,1 0,-1 1,0-1,0 0,0 1,0-1,1 0,-1 1,0-1,0 1,0-1,0 0,0 1,0-1,0 0,0 1,0-1,0 1,0-1,0 0,0 1,-1-1,1 1,0-1,0 0,0 1,-1-1,-4 17,5-16,-20 52,-3 0,-29 49,48-98,5-12,6-14,131-272,-126 275,-6 13,-6 10,-19 46,-3-1,-41 70,32-64,-22 46,-69 120,136-259,68-118,7 5,131-170,-218 318,12-13,-10 13,-4 11,-19 52,-45 98,25-67,23-51,-51 114,67-154,0 0,0 0,0 0,0 0,0 0,0 0,0 0,0 0,0 0,0 0,0 0,0 0,0 0,0 0,-1 0,1 0,0 0,0 0,0 0,0 0,0 0,0 0,0 0,0 0,0 0,0 0,0 0,0 0,0 0,2-12,8-19,11-24,3 1,2 1,2 1,3 1,43-54,-62 93,-12 12,0 0,0 0,0 0,0 0,0 0,1 0,-1 0,0 0,0 0,0 0,0 0,0 0,0 0,0-1,1 1,-1 0,0 1,0-1,0 0,0 0,0 0,0 0,0 0,1 0,-1 0,0 0,0 0,0 0,0 0,0 0,0 0,0 0,0 0,1 0,-1 0,0 1,0-1,0 0,0 0,0 0,0 0,0 0,0 0,0 0,0 0,0 1,0-1,0 0,0 0,0 0,0 0,0 0,0 0,-6 29,-29 61,-47 84,-58 80,126-234,8-14,5-9,13-31,2 2,1 0,34-54,-22 41,16-32,56-92,-93 163,-5 11,-6 16,-23 56,-2-1,-4-2,-43 70,68-131,12-23,13-25,191-298,-186 301,-18 30,-5 12,-8 15,-146 288,101-209,43-83,7-15,8-16,24-46,2 1,62-89,92-87,-175 222,-3 1,2 1,-1 0,9-6,-15 13,0 0,0-1,0 1,1 0,-1 0,0 0,0-1,0 1,1 0,-1 0,0 0,0 0,1 0,-1-1,0 1,0 0,1 0,-1 0,0 0,0 0,1 0,-1 0,0 0,0 0,1 0,-1 0,0 0,1 0,-1 0,0 0,0 1,1-1,-1 0,0 0,0 0,0 0,1 1,0 10,-7 18,6-29,-39 123,-105 223,131-322,8-15,5-10,0 1,0 0,0 0,0 0,0 0,0 0,0 0,0 0,0 0,0 0,0 0,0 0,0 0,0 0,0 0,0 0,0-1,0 1,0 0,0 0,0 0,0 0,0 0,0 0,0 0,0 0,0 0,0 0,0 0,0 0,-1 0,1 0,0 0,0 0,0 0,0 0,0-1,0 1,0 0,0 0,0 0,0 0,0 0,0 0,0 0,0 0,0 0,0 0,-1 0,1 0,10-37,2-1,1 2,21-39,-16 34,36-86,32-73,-249 505,-29 3,179-290,13-18,0 0,0-1,0 1,0 0,0 0,0 0,0 0,0 0,0 0,0 0,0 0,0 0,0 0,0-1,0 1,0 0,0 0,0 0,0 0,0 0,0 0,0 0,0 0,0 0,0 0,0 0,0-1,0 1,0 0,0 0,0 0,0 0,-1 0,1 0,0 0,0 0,0 0,0 0,0 0,0 0,0 0,0 0,0 0,0 0,0 0,0 0,-1 0,1-1,0 1,0 0,0 0,0 0,0 0,0 0,0 1,15-39,16-22,2 1,47-61,92-101,-162 208,18-23,2 2,35-32,-64 66,-1-1,0 1,1-1,-1 1,1-1,-1 1,0-1,1 1,-1 0,1-1,-1 1,1 0,-1-1,1 1,-1 0,1 0,-1-1,1 1,0 0,-1 0,1 0,-1 0,1 0,0 0,-1 0,1 0,-1 0,1 0,0 0,-1 0,1 1,0 0,-1 0,0 1,0-1,1 0,-1 1,0-1,0 0,-1 1,1-1,0 1,0-1,-1 0,1 0,-1 3,-25 68,-65 127,51-118,17-31,-34 66,51-108,4-9,6-16,34-72,3 2,5 2,61-89,-100 163,-5 7,0 0,1 0,-1 1,1-1,-1 0,1 1,0 0,1 0,-1 0,1 0,4-3,-8 7,0 1,1 0,-1 0,0 0,0 0,-1-1,1 1,0 0,-1 0,1 0,-2 2,-29 82,-4 0,-53 94,61-128,14-27,-32 60,49-104,10-18,29-49,5 2,2 2,101-123,-149 204,13-17,-8 15,-6 11,-11 31,-1-1,-2-1,-28 58,16-37,10-23,-60 131,68-155,4-10,6-21,20-46,3 1,2 1,54-89,-67 134,-15 19,0 0,0 0,1 0,-1 0,0 1,0-1,0 0,0 0,1 0,-1 0,0 0,0 0,0 1,0-1,0 0,1 0,-1 0,0 1,0-1,0 0,0 0,0 0,0 0,0 1,0-1,0 0,0 0,0 1,0-1,0 0,0 0,0 0,0 1,0-1,0 0,0 0,0 0,0 1,0-1,0 0,0 0,-1 0,1 0,0 1,0-1,-14 46,-145 339,148-362,8-18,9-15,47-78,88-111,83-69,-212 256,-12 12,0 0,0 0,0 0,0 0,0 0,1 0,-1 0,0 0,0 0,0 0,0 0,0 0,0 0,0 0,0 0,0 0,1 0,-1 0,0 0,0 0,0 1,0-1,0 0,0 0,0 0,0 0,0 0,0 0,0 0,0 0,1 0,-1 0,0 0,0 1,0-1,0 0,0 0,0 0,0 0,0 0,0 0,0 0,0 0,0 0,0 1,0-1,0 0,0 0,0 0,0 0,0 0,0 0,0 0,0 0,-1 1,1-1,0 0,0 0,0 0,0 0,-11 29,-200 385,202-402,8-18,11-27,19-39,3 1,3 2,3 1,51-68,-88 135,13-16,-8 13,-6 13,-11 34,-2-1,-32 71,36-91,-128 273,131-287,10-21,11-22,38-64,4 3,107-137,-145 212,-19 22,0-1,0 0,0 0,0 0,0 0,0 0,0 0,0 0,0 0,0 0,0 0,0 0,0 0,0 1,0-1,0 0,0 0,0 0,0 0,0 0,0 0,0 0,0 0,0 0,0 0,0 0,0 0,0 0,0 0,1 1,-1-1,0 0,0 0,0 0,0 0,0 0,0 0,0 0,0 0,0 0,0 0,0 0,0 0,0 0,1 0,-1 0,0 0,0 0,0 0,0 0,0 0,0 0,0 0,0 0,0 0,0 0,0 0,0 0,0 0,1 0,-1 0,0 0,0 0,0 0,0-1,0 1,0 0,0 0,0 0,-6 16,-171 344,170-347,11-22,12-25,204-344,-212 365,-7 10,1 0,0 0,-1 0,1 0,0 0,0 1,1-1,-1 1,1-1,-1 1,6-4,-8 6,0 0,0 1,1-1,-1 0,0 0,0 0,1 0,-1 0,0 0,0 0,0 0,1 1,-1-1,0 0,0 0,0 0,0 1,1-1,-1 0,0 0,0 0,0 1,0-1,0 0,0 0,0 1,1-1,-1 0,0 0,0 0,0 1,0-1,0 0,0 0,0 1,0-1,0 0,0 0,-1 1,1-1,0 0,0 0,0 1,0-1,0 0,-1 1,-2 15,-105 307,64-207,30-83,12-31,6-10,-4 8,183-335,-179 328,0 0,0 1,1 0,9-11,-14 17,0 0,0 0,0 0,0 0,0 0,0 0,0 0,0 0,0 0,0 0,0 1,0-1,0 0,0 0,-1 0,1 0,0 0,0 0,0 0,0 0,0 1,1-1,-1 0,0 0,0 0,0 0,0 0,0 0,0 0,0 0,0 0,0 1,0-1,0 0,0 0,0 0,0 0,0 0,0 0,0 0,1 0,-1 0,0 0,0 0,0 0,0 0,0 0,0 0,0 0,0 0,0 0,1 0,-1 0,0 0,0 0,0 0,0 0,0 0,0 0,0 0,0 0,1 0,-1 0,0 0,-3 12,-160 384,127-316,24-56,8-18,6-17,104-275,-82 228,-14 37,-11 21,1 1,0-1,0 0,0 0,0 0,0 0,0 0,0 0,0 0,0 0,0 0,0 1,0-1,0 0,0 0,0 0,0 0,0 0,0 0,0 0,0 0,0 0,0 1,1-1,-1 0,0 0,0 0,0 0,0 0,0 0,0 0,0 0,0 0,0 0,0 0,0 0,0 0,1 0,-1 0,0 0,0 1,0-1,0 0,0 0,0 0,0 0,0 0,0 0,0 0,1 0,-1 0,0 0,0 0,0-1,0 1,0 0,0 0,0 0,0 0,0 0,1 0,-7 40,-33 95,-3 13,66-186,231-397,-255 434,0 1,0-1,1 1,-1-1,0 1,0-1,1 1,-1-1,0 1,1-1,-1 1,0-1,1 1,-1-1,1 1,-1 0,1-1,-1 1,1 0,-1-1,1 1,-1 0,1 0,-1 0,1-1,-1 1,2 0,1 14,-7 27,4-41,-3 20,-1 14,-2 0,-2-1,-11 35,33-119,11-7,2 2,3 1,55-78,-85 133,1-1,-1 1,0 0,0-1,0 1,0-1,1 1,-1 0,0-1,0 1,1-1,-1 1,0 0,0-1,1 1,-1 0,0 0,1-1,-1 1,1 0,-1 0,0 0,1-1,-1 1,1 0,-1 0,1 0,-1 0,0 0,2 0,-7 17,-36 74,-98 157,78-146,27-45,31-54,3-5,4-10,13-21,40-53,92-104,-55 73,-84 107,-10 10,0 0,0 0,0 0,0 0,0 0,1 0,-1 0,0 0,0 0,0 0,0 0,0 0,0 0,0 0,0 0,0 0,1 0,-1 0,0 0,0 0,0 0,0 0,0 0,0 0,0 0,0 1,0-1,0 0,1 0,-1 0,0 0,0 0,0 0,0 0,0 0,0 0,0 0,0 1,0-1,0 0,0 0,0 0,0 0,0 0,0 0,0 0,0 0,0 0,0 1,0-1,0 0,0 0,0 0,0 0,-7 26,-102 218,54-134,31-56,-38 75,60-126,2-5,5-14,12-25,22-35,4 2,2 2,109-130,-131 179,-22 22,-1 1,0 0,0 0,0-1,0 1,0 0,1 0,-1 0,0-1,0 1,0 0,1 0,-1 0,0 0,0-1,0 1,1 0,-1 0,0 0,0 0,1 0,-1 0,0 0,0 0,1 0,-1-1,0 1,1 0,-1 0,0 1,0-1,1 0,-1 0,0 0,0 0,1 0,-1 0,0 0,0 0,1 1,-3 12,-11 20,-48 89,-119 177,168-281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1:25.21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163 705,'0'0,"-16"34,16-33,0-1,0 0,0 1,-1-1,1 1,0-1,0 1,0-1,0 1,0-1,0 1,0-1,0 1,0-1,1 1,-1-1,0 0,0 1,0-1,0 1,1-1,-1 0,0 1,0-1,1 1,0 0,0-1,0 0,0 0,0 0,0 0,0 0,0 0,1 0,-1 0,0 0,0 0,0-1,0 1,-1 0,1-1,0 1,2-1,36-19,-1-1,-1-2,39-31,-21 15,13-10,-15 11,1 2,71-36,-125 72,1 0,-1-1,0 1,0 0,0 0,0 0,1-1,-1 1,0 0,0 0,0 0,1 0,-1 0,0 0,0-1,1 1,-1 0,0 0,0 0,1 0,-1 0,0 0,0 0,1 0,-1 0,0 0,0 0,1 0,-1 0,0 0,0 1,0-1,1 0,-1 0,0 0,0 0,1 0,-1 0,0 1,0-1,0 0,0 0,1 0,-1 0,0 1,0-1,0 0,0 0,1 1,-7 15,-16 18,-1-5,0-2,-2 0,-55 45,80-72,0 1,0-1,0 0,0 0,0 0,0 1,0-1,-1 0,1 0,0 0,0 0,0 1,0-1,-1 0,1 0,0 0,0 0,0 0,-1 0,1 1,0-1,0 0,0 0,-1 0,1 0,0 0,0 0,-1 0,1 0,0 0,0 0,0 0,-1 0,1 0,0 0,0 0,-1 0,1-1,0 1,0 0,0 0,-1 0,1 0,0 0,0-1,4-11,12-18,88-108,-13 20,-91 116,-3 3,-14 7,-20 15,-188 138,12-7,199-149,17-14,19-23,-18 27,59-74,93-89,-130 141,-38 38,-1-1,-17 12,-4 2,-42 39,28-21,-86 55,131-96,1 1,-1 0,0-1,0 0,0 1,0-1,-6 1,9-2,-1 0,1 0,-1 0,1 0,0 0,-1 0,1 0,0 0,-1 0,1 0,0-1,-1 1,1 0,0 0,-1 0,1 0,0-1,0 1,-1 0,1 0,0-1,0 1,-1 0,1 0,0-1,0 1,-1-1,2-17,8-11,1 2,1-1,2 1,0 1,24-34,19-37,-57 97,1 0,0 0,0 0,0 0,0 1,0-1,0 0,0 0,0 0,0 0,-1 0,1 0,0 0,0 0,0 0,0 0,0 0,0 0,0 0,0 0,0 0,-1 0,1 0,0-1,0 1,0 0,0 0,0 0,0 0,0 0,0 0,0 0,0 0,0 0,0 0,-1 0,1 0,0 0,0-1,0 1,0 0,0 0,0 0,0 0,0 0,0 0,0 0,0 0,0-1,-16 13,-19 18,-86 85,95-88,2 0,-32 50,72-100,1 2,30-31,58-49,-48 48,-35 31,-15 14,0 0,1 1,0 0,13-10,-45 51,11-19,-80 107,133-159,-14 14,-15 13,26-25,1 2,65-44,-101 76,-3 5,-9 13,-18 20,-30 32,34-42,1 0,2 2,-27 44,51-76,0-1,0 1,0 0,0 0,7-4,6-6,319-311,-331 320,-5 7,-10 16,-18 27,-21 21,-19 29,89-107,14-14,119-110,69-58,-221 192,0 1,0-1,0 0,0 0,0 0,0 1,0-1,0 1,0-1,1 1,-1-1,0 1,2-1,-3 1,0 1,1-1,-1 0,0 0,0 0,0 1,1-1,-1 0,0 0,0 0,0 1,0-1,1 0,-1 0,0 1,0-1,0 0,0 0,0 1,0-1,0 0,0 0,0 1,0-1,0 0,0 1,0-1,0 0,0 0,0 1,0-1,0 0,0 0,-1 1,-14 35,-36 48,-97 121,86-125,-74 128,132-201,2-5,1 0,-1 0,1 0,0 0,0 1,0-1,0 0,1 1,-1-1,1 0,-1 4,1-6,0 0,0 0,0 0,0 1,1-1,-1 0,0 0,0 0,0 0,0 0,1 0,-1 0,0 1,0-1,0 0,1 0,-1 0,0 0,0 0,0 0,0 0,1 0,-1 0,0 0,0 0,0 0,1 0,-1 0,0 0,0 0,0-1,1 1,-1 0,0 0,0 0,0 0,0 0,1 0,-1 0,0-1,0 1,11-6,-10 5,388-291,-186 133,-194 154,-6 6,-8 15,-19 24,24-39,-228 312,92-135,125-161,11-16,0-1,0 0,0 0,0 0,0 0,0 0,0 0,0 0,0 0,0 0,0 0,0 0,0 0,0 0,0 0,0 0,0 0,0 0,0 0,0 0,0 0,0 0,0 0,0 0,0 1,23-26,-18 20,303-310,-139 146,-213 214,-281 301,305-320,43-49,-7 8,399-388,-437 448,-101 133,-32 56,148-218,7-16,1 0,-1 0,0 0,0 0,0 0,1 0,-1 0,0 1,0-1,1 0,-1 0,0 0,0 0,0 0,1 0,-1 0,0-1,0 1,1 0,-1 0,0 0,0 0,0 0,1 0,-1 0,0 0,0 0,0-1,0 1,1 0,-1 0,0 0,0 0,0-1,1 1,27-26,-22 21,92-88,166-144,-262 236,-3 5,-6 10,-11 19,-106 135,5-7,136-181,1 0,1 2,28-22,-22 18,-9 9,5-7,1 2,1 0,1 1,31-16,-55 33,1 0,-1-1,0 1,0 0,1 0,-1 0,0 0,0-1,1 1,-1 0,0 0,1 0,-1 0,0 0,1 0,-1 0,0 0,1 0,-1 0,0 0,1 0,-1 0,0 0,0 0,1 1,-1-1,0 0,1 0,-1 0,0 0,0 1,1-1,-1 0,0 0,0 0,1 1,-1-1,0 0,0 0,0 1,0-1,1 0,-1 1,0-1,0 0,0 0,0 1,0-1,0 0,0 1,0-1,0 0,0 1,0-1,0 0,0 1,0-1,0 0,0 1,0-1,0 0,0 0,-1 1,1-1,0 0,0 1,-9 27,7-25,-57 120,8-20,51-103,0 0,0 0,0 1,0-1,0 0,-1 0,1 0,0 0,0 0,0 0,0 0,0 1,0-1,0 0,0 0,0 0,0 0,0 0,0 1,0-1,0 0,0 0,0 0,0 0,0 0,0 1,0-1,0 0,0 0,0 0,0 0,0 0,0 1,0-1,0 0,0 0,0 0,0 0,0 0,0 0,1 1,-1-1,0 0,0 0,0 0,0 0,0 0,0 0,1 0,-1 0,0 0,0 0,0 0,0 0,0 0,0 0,1 0,-1 0,0 0,0 0,0 0,1 0,13-6,22-18,-32 21,44-33,34-22,-82 57,0 1,0 0,0 0,1-1,-1 1,0 0,0 0,0-1,1 1,-1 0,0 0,1 0,-1 0,0-1,0 1,1 0,-1 0,0 0,1 0,-1 0,0 0,1 0,-1 0,0 0,0 0,1 0,-1 0,0 0,1 0,-1 0,0 0,1 0,-1 0,0 1,0-1,1 0,-1 0,0 0,1 0,-1 1,0-1,-3 15,-14 19,-11 7,23-33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1:26.07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1757 146,'-15'-1,"-1"-1,1-1,0-1,0 0,-18-8,-5 0,-85-20,-1 6,0 5,-2 6,-202 1,-23 34,54-2,291-18,-15 2,0-2,0-1,0-1,-25-5,76 2,496 3,-345 6,347-14,-498 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49:37.12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1,'233'63,"178"55,107 41,68 27,-13 7,-36 0,-100-29,-89-27,-71-13,-67-13,-51-20,-41-16,-33-12,-29-15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0:32.4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1377 85,'-14'15,"-18"26,25-30,0-1,-1 0,-1 0,1-1,-1 0,-1-1,-13 10,23-18,0 0,0 0,0 1,0-1,-1 0,1 0,0 0,0 0,0 0,-1 1,1-1,0 0,0 0,-1 0,1 0,0 0,0 0,-1 0,1 0,0 0,0 0,-1 0,1 0,0 0,0 0,-1 0,1 0,0 0,0 0,-1-1,1 1,0 0,0 0,0 0,-1 0,1 0,0-1,0 1,0 0,-1 0,1 0,0-1,0 1,0 0,0-16,8-15,11-21,41-73,-105 158,12-8,-50 28,72-47,0-1,-1 0,1 0,-1-1,0 0,0-1,-1-1,1 0,-14 1,25-3,0 0,0 0,0 0,0 0,0 0,0-1,1 1,-1 0,0 0,0 0,0-1,0 1,0 0,1-1,-1 1,0-1,0 1,0-1,1 0,-1 1,0-1,1 0,-1 1,1-1,-1 0,1 0,-1 1,1-1,-1 0,1-1,-1-2,0 0,1 0,0 0,0 0,0 0,0-4,1 5,-1 1,0 0,1-1,-1 1,0 0,0-1,-1 1,1 0,-1-1,1 1,-1 0,0-1,-1-2,0 4,0 0,0 0,0 0,0 1,0-1,0 1,0-1,0 1,-1 0,1-1,0 1,0 0,0 0,0 1,-4 0,-5-1,-114 0,-82 2,-8 23,211-24,-27 5,22-4,-1 0,1 0,-16-1,-15-1,1 2,-47 8,79-9,-10 2,-1 0,-20 8,28-8,-1 1,1 1,0-1,1 2,-15 9,20-12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0:35.977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1,'0'1,"0"0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0:48.60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7 174,'59'-8,"-58"8,0 0,1 0,-1 0,0 0,1-1,-1 1,0 0,0-1,1 1,-1-1,0 0,0 1,0-1,0 0,0 0,0 0,0 0,0 0,0 0,0 0,0 0,0 0,0-2,-1 3,-1 0,1-1,0 1,-1 0,1-1,-1 1,1 0,-1 0,1-1,-1 1,1 0,-1 0,1 0,-1 0,0 0,1 0,-1 0,1 0,-1 0,1 0,-1 0,1 0,-1 0,1 0,-1 1,-18 2,18-2,-42 7,27-6,23-5,0 1,0-1,0 0,-1-1,8-3,12-8,40-22,-48 29,10-7,-22 10,37-23,-41 27,0-1,0 1,0 0,0 0,1 1,-1-1,0 0,1 1,-1-1,1 1,-1 0,0 0,1 0,-1 0,1 0,-1 1,3 0,4 4,-9-5,0-1,0 0,-1 0,1 1,0-1,0 0,0 0,0 0,0 1,0-1,0 0,0 0,0 0,0 1,0-1,0 0,1 0,-1 1,1-2,-1 1,0 0,0 1,1-1,-1 1,0-1,0 0,1 1,-1-1,0 1,1-1,-1 1,1-1,-1 1,1-1,-1 1,1 0,-1-1,1 1,-1 0,1-1,0 1,-1 0,1 0,-1-1,1 1,0 0,-1 0,1 0,0 0,-1 0,1 0,0 0,-1 0,1 0,0 0,-1 0,1 1,-1-1,1 0,0 0,-1 1,1-1,-1 0,1 1,-1-1,1 0,0 1,1 0,-1 0,0 0,0 0,0 0,1 1,-1-1,0 0,0 0,0 1,-1-1,1 1,0-1,0 0,-1 1,1-1,-1 1,1 0,-1-1,0 3,0-2,0-1,-1 1,1-1,-1 1,1-1,-1 0,1 1,-1-1,0 0,0 1,0-1,0 0,0 0,0 0,0 0,0 0,0 0,-3 1,-29 16,7-5,-3 4,24-15,0 1,-1-1,2 1,-1 1,-6 4,4-1,4-4,1 0,-1 0,0 0,0-1,0 0,0 1,0-1,-5 2,27-30,3 6,-16 15,0-1,0 1,7-11,-7 6,8-10,-14 19,1 1,-1-1,1 1,-1-1,1 1,0-1,-1 1,1 0,0 0,-1-1,1 1,0 0,-1 0,1 0,0-1,0 1,-1 0,1 0,0 0,0 0,-1 0,1 1,0-1,0 0,-1 0,1 0,0 1,0-1,-1 1,0-1,1 1,-1-1,0 0,0 1,0-1,-1 1,1-1,0 0,0 1,0-1,0 0,0 1,0-1,0 1,-1-1,1 0,0 0,0 1,-1-1,1 0,0 1,0-1,-1 0,1 0,0 1,-1-1,1 0,0 0,-1 0,1 1,0-1,-1 0,0 0,-13 10,-8 3,0 1,1 1,1 0,-20 20,40-35,-14 13,-21 17,32-31,5-6,5-7,-7 13,5-7,0 1,0 0,1 0,7-7,-13 14,0 0,0 0,0 0,0 0,0 0,0 0,1 0,-1-1,0 1,0 0,0 0,0 0,0 0,0 0,1 0,-1 0,0 0,0 0,0 0,0 0,0 0,1 0,-1 0,0 0,0 0,0 0,0 0,0 0,1 0,-1 0,0 0,0 0,0 0,0 0,0 0,0 0,1 0,-1 0,0 1,0-1,0 0,0 0,0 0,0 0,0 0,0 0,1 0,-1 1,0-1,0 0,0 0,1 12,-5 12,4-24,-2 3,1 0,-1 0,0 0,0-1,0 1,0 0,0-1,-1 1,1-1,-1 0,-3 2,6-4,0 1,0-1,0 0,0 0,0 0,-1 0,1 0,0 0,0 0,0 0,0 0,-1 0,1 0,0 0,0 0,0 0,0-1,0 1,-1 0,1 0,0 0,0 0,0 0,0 0,0 0,0 0,0 0,-1 0,1-1,0 1,0 0,0 0,0 0,0 0,0 0,0 0,0-1,0 1,0 0,0 0,0 0,0 0,0-1,0 1,0-11,7-8,-4 13,0 0,0 1,1 0,-1-1,1 2,1-1,-1 0,1 1,9-8,-14 12,0 0,0 0,0 0,0 0,1 0,-1-1,0 1,0 0,0 0,1 0,-1 0,0 0,0 0,1 0,-1 0,0 0,0 0,0 0,1 0,-1 0,0 0,0 0,1 0,-1 0,0 0,0 0,0 0,1 0,-1 0,0 0,0 1,0-1,1 0,-1 0,0 0,0 0,0 0,0 1,1-1,-1 0,0 0,0 0,0 1,2 13,-7 15,5-28,0-1,0 1,0 0,-1-1,1 1,0 0,0-1,0 1,0 0,0-1,0 1,0 0,1-1,-1 1,0 0,0-1,0 1,1 0,-1-1,0 1,1-1,-1 1,0 0,1-1,-1 1,1-1,-1 1,2 0,-1 0,1-1,0 1,-1 0,1-1,0 0,0 1,-1-1,1 0,0 0,0 0,2 0,8-1,0-1,20-5,-25 5,38-11,-96 28,-92 25,61-25,160-33,85-10,-135 24,27-1,-55 5,0 0,0 0,0 0,0 0,0 0,-1 1,1-1,0 0,0 0,0 0,0 0,0 1,0-1,0 0,0 0,0 0,0 0,0 1,0-1,0 0,0 0,0 0,0 0,0 1,0-1,0 0,0 0,0 0,0 1,0-1,0 0,1 0,-1 0,0 0,0 0,0 1,0-1,0 0,0 0,1 0,-1 0,0 0,0 0,0 0,0 1,0-1,1 0,-1 0,0 0,0 0,-17 8,-27 8,-52 10,162-44,-119 42,0-8,17-6,26-7,9-2,2-2,15-3,-12 2,0 1,1-1,-1 1,1 0,-1 0,1 1,-1-1,1 1,-1 0,9 1,-18 1,5-2,0 0,-1 0,1 0,-1 0,1 0,0-1,-1 1,1 0,0 0,0 0,-1-1,1 1,0 0,-1 0,1-1,0 1,0 0,0-1,-1 1,1 0,0-1,0 1,0 0,0-1,0 1,0-1,0 1,-1 0,1-1,0 1,0 0,0-1,1 1,-1-1,0 1,0 0,0-1,0 1,7-18,0 4,-7 14,0-1,0 1,0 0,0-1,0 1,-1-1,1 1,0-1,0 1,0 0,0-1,0 1,0-1,-1 1,1 0,0-1,0 1,-1 0,1-1,0 1,-1 0,1-1,0 1,-1 0,1 0,0-1,-1 1,1 0,0 0,-1-1,2 0,1 0,0-1,-1 1,1 0,0 0,0 0,0 0,0 1,0-1,4 0,2-2,-6 2,0 0,1 0,-1 0,0 0,1 1,-1-1,1 1,-1-1,1 1,0 0,-1 0,1 0,-1 0,4 1,-6 0,-1-1,1 0,0 1,0-1,0 1,0-1,-1 1,1-1,0 0,0 1,-1-1,1 1,0-1,-1 0,1 1,-1-1,1 0,0 0,-1 1,1-1,-1 0,1 0,0 1,-1-1,1 0,-1 0,1 0,-1 0,0 0,-18 8,18-8,-15 6,0-1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0:5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488 115,'6'-1,"-1"0,1 0,-1-1,1 1,-1-1,6-3,11-4,5 1,-27 8,0-1,0 1,0 0,0 0,0 0,0 0,0 0,0 0,0 0,0 0,0 0,0 0,0 0,0 0,0 0,-16 4,-30 11,32-10,0 0,-1-1,0-1,-22 3,33-8,9-4,11-4,5-1,1 2,1 0,0 1,27-6,-123 36,106-36,-8 7,0 0,1 2,29-2,-114 23,23-10,-1-1,1-3,-39-1,74 0,0-1,0 0,0 0,1 0,-1 0,0-1,0 1,0 0,0 0,0 0,0-1,0 1,1 0,-1-1,0 1,0-1,-1 0,2 0,0 1,0-1,0 1,0 0,0-1,0 1,1-1,-1 1,0 0,0-1,0 1,0 0,1-1,-1 1,0 0,0-1,1 1,-1 0,0-1,0 1,1 0,-1 0,0-1,1 1,-1 0,1 0,31-17,-11 9,1 1,-1 0,1 2,42-5,-64 9,0 1,0 0,1 0,-1 0,0 0,0 0,0 0,0 0,0 0,0 0,1 0,-1 0,0 0,0 0,0 0,0 0,0 0,1 0,-1 0,0 0,0 0,0 0,0 0,0 0,1 0,-1 0,0 0,0 0,0 0,0 0,0 0,0 0,1 0,-1 1,0-1,0 0,0 0,0 0,0 0,0 0,0 0,0 0,0 1,0-1,0 0,1 0,-1 0,0 0,0 0,0 0,0 1,0-1,0 0,0 0,-9 7,-16 4,-2-2,0-2,0-1,-1-1,-43 1,60-7,12-4,18-5,19 0,0 2,1 2,74-3,-106 8,-3 1,1-1,-1 1,0 0,0 0,1 1,4 0,-9 0,0-1,0 0,0 0,0 0,1 0,-1 0,0 0,0 0,0 0,0 0,0 1,0-1,0 0,0 0,0 0,0 0,0 0,0 0,0 1,0-1,0 0,0 0,0 0,0 0,0 0,0 0,0 0,0 1,0-1,0 0,0 0,0 0,0 0,0 0,0 0,0 1,0-1,0 0,0 0,-1 0,1 0,0 0,0 0,0 0,0 0,0 0,0 0,0 0,0 1,-1-1,1 0,0 0,0 0,0 0,0 0,0 0,0 0,-1 0,1 0,0 0,0 0,-11 4,-22 6,0-1,-56 6,-71-2,142-12,13 0,0 0,0-1,0 1,1-1,-1 0,0-1,0 1,0-1,0 0,-8-3,13 4,0 0,0 0,-1-1,1 1,0 0,0 0,0 0,-1 0,1-1,0 1,0 0,0 0,0-1,0 1,0 0,0 0,0-1,-1 1,1 0,0 0,0-1,0 1,0 0,0 0,0-1,0 1,1 0,-1 0,0-1,0 1,0 0,0 0,0-1,0 1,0 0,1-1,-1 1,0 0,0 0,0 0,0-1,0 1,0 0,0 0,0 0,0-1,0 1,0 0,0 0,0-1,0 1,0 0,0 0,0-1,0 1,-1 0,1 0,0 0,0-1,0 1,0 0,0 0,0 0,-1 0,1-1,0 1,0 0,0 0,-1 0,1 0,0 0,0 0,0 0,-1-1,1 1,0 0,0 0,0 0,-1 0,1 0,0 0,0 0,-1 0,1 0,0 0,-15-1,0 0,0 1,0 1,-25 3,-8 1,25-3,14 0,0-1,0-1,0 0,0 0,0-1,-16-3,25 4,0 0,0 0,-1 0,1 0,0 0,0 0,0 0,-1 0,1 0,0 0,0 0,0 0,0 0,-1 0,1-1,0 1,0 0,0 0,0 0,0 0,-1 0,1-1,0 1,0 0,0 0,0 0,0 0,0-1,0 1,0 0,0 0,0 0,0-1,0 1,0 0,0-1,6-4,11-2,-1 4,-1 1,0 0,1 1,-1 1,26 3,-28-1,1 0,17 7,15 3,-42-11,1 0,-1-1,0 1,0-1,1 1,-1-2,0 1,1 0,-1-1,0 1,0-1,0-1,0 1,0 0,0-1,0 0,0 0,6-4,-9 5,0 0,0 0,0 0,0 0,1 0,-1 0,0 1,0-1,1 1,-1-1,0 1,1-1,-1 1,2-1,-2 1,-1 0,1 0,0 0,-1 1,1-1,0 0,-1 0,1 0,-1 1,1-1,0 0,-1 1,1-1,-1 0,1 1,-1-1,1 1,-1-1,1 1,-1-1,1 1,0 1,0 0,0 0,0 0,-1 0,1 1,0-1,-1 0,0 0,1 0,-1 0,0 0,0 1,-1-1,1 0,0 0,-1 3,-1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0:55.28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140 1,'4'0,"1"0,-1 1,1-1,-1 1,0 0,0 0,1 1,-1 0,0-1,5 4,-8-4,0-1,0 1,-1 0,1-1,0 1,0 0,-1 0,1-1,-1 1,1 0,0 0,-1 0,1 0,-1 0,0 0,1 0,-1 0,0 0,1 1,-2-1,1 0,0 1,0-1,-1 0,1 1,-1-1,1 0,-1 0,1 1,-1-1,0 0,0 0,1 0,-1 0,0 0,0 0,0 0,-2 1,-2 3,0-1,1 1,0 1,-8 10,11-13,0 0,-1 0,0 0,0 0,0-1,0 1,0 0,0-1,-1 0,1 0,-1 0,0 0,1 0,-1 0,0-1,0 1,0-1,0 0,-1 0,1 0,0 0,0 0,-6 0,7-1,0 0,-1 0,1 0,0 0,-1 0,1-1,0 1,-1 0,1-1,0 0,0 0,0 0,-4-2,3 1,1-1,-1 1,1-1,0 0,0 0,0-1,-2-5,3 8,1 1,-1-1,1 1,0-1,-1 0,1 1,0-1,-1 1,1-1,0 0,0 1,0-1,0 0,0 1,0-1,-1 0,1 1,1-1,-1 1,0-1,0 0,0 1,0-1,0 0,1 1,-1-1,0 0,0 1,1-1,0 0,20-6,-1 3,0 1,0 1,32 2,-42 3,-18 2,-17 3,-93 3,125-10,-1 0,1 1,-1 0,1 0,-1 1,9 4,-12-5,1-1,-1 1,1 0,-1 0,0 1,0-1,0 1,0 0,0 0,-1 0,1 0,-1 0,3 5,-5-8,0 0,0 0,0 0,0 0,0 0,0 1,0-1,0 0,0 0,0 0,1 0,-1 0,0 0,0 1,0-1,0 0,0 0,0 0,0 0,0 0,0 1,0-1,-1 0,1 0,0 0,0 0,0 0,0 0,0 1,0-1,0 0,0 0,0 0,0 0,0 0,0 0,-1 0,1 0,0 0,0 1,0-1,0 0,0 0,0 0,0 0,-1 0,1 0,0 0,0 0,-12 1,-10-5,3-4,14 6,1 0,-1 0,0 0,1 0,0-1,-1 0,1 0,0 0,0 0,1-1,-1 1,-5-9,0 2,6 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0:58.779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7T07:51:00.046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86 290,'0'-7,"-2"1,1-1,0 1,-1 0,-1 0,1 0,-1 0,0 0,0 1,0-1,-1 1,0 0,-7-8,7 8,-1 0,1 0,0 0,1-1,-1 1,1-1,0 0,1 0,-1 0,1-1,0 1,1 0,-2-14,3 17,0 0,0 0,1 0,-1 0,1 0,0 0,0 1,0-1,0 0,0 0,0 0,1 1,-1-1,1 1,0-1,0 1,0 0,0 0,0 0,3-2,4-2,0 1,0 0,0 1,17-6,-25 10,7-3,-1 0,0 0,0 1,0 0,0 0,0 1,10-1,-12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Status of the STRIDENAS Beam Profile Monitor for Low-Charge Electron Beams | Sonja Jaster-Merz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A7829311-53B7-4C59-9288-3343CCC381F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customXml" Target="../ink/ink6.xml"/><Relationship Id="rId18" Type="http://schemas.openxmlformats.org/officeDocument/2006/relationships/image" Target="../media/image24.png"/><Relationship Id="rId26" Type="http://schemas.openxmlformats.org/officeDocument/2006/relationships/image" Target="../media/image28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33.png"/><Relationship Id="rId7" Type="http://schemas.openxmlformats.org/officeDocument/2006/relationships/customXml" Target="../ink/ink3.xml"/><Relationship Id="rId12" Type="http://schemas.openxmlformats.org/officeDocument/2006/relationships/image" Target="../media/image21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customXml" Target="../ink/ink5.xml"/><Relationship Id="rId24" Type="http://schemas.openxmlformats.org/officeDocument/2006/relationships/image" Target="../media/image27.png"/><Relationship Id="rId32" Type="http://schemas.openxmlformats.org/officeDocument/2006/relationships/image" Target="../media/image3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customXml" Target="../ink/ink9.xml"/><Relationship Id="rId31" Type="http://schemas.openxmlformats.org/officeDocument/2006/relationships/image" Target="../media/image19.jpeg"/><Relationship Id="rId4" Type="http://schemas.openxmlformats.org/officeDocument/2006/relationships/image" Target="../media/image17.png"/><Relationship Id="rId9" Type="http://schemas.openxmlformats.org/officeDocument/2006/relationships/customXml" Target="../ink/ink4.xml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customXml" Target="../ink/ink13.xml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7"/>
          <a:stretch/>
        </p:blipFill>
        <p:spPr>
          <a:xfrm>
            <a:off x="0" y="0"/>
            <a:ext cx="12192000" cy="3428999"/>
          </a:xfr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accent1"/>
                </a:solidFill>
              </a:rPr>
              <a:t>Stridenas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5457152"/>
            <a:ext cx="2639616" cy="122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5982239"/>
            <a:ext cx="3168352" cy="587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716912"/>
            <a:ext cx="1748436" cy="9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6" y="5504209"/>
            <a:ext cx="1852126" cy="455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4624130"/>
            <a:ext cx="2376264" cy="1109126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36599" y="1376007"/>
            <a:ext cx="11376025" cy="889339"/>
          </a:xfrm>
        </p:spPr>
        <p:txBody>
          <a:bodyPr/>
          <a:lstStyle/>
          <a:p>
            <a:r>
              <a:rPr lang="en-US" sz="3400" b="1" dirty="0"/>
              <a:t>Status of the </a:t>
            </a:r>
            <a:r>
              <a:rPr lang="en-US" sz="3400" b="1" cap="small" dirty="0"/>
              <a:t>Stridenas</a:t>
            </a:r>
            <a:r>
              <a:rPr lang="en-US" sz="3400" b="1" dirty="0"/>
              <a:t> Beam Profile Monitor for Low-Charge Electron Beams</a:t>
            </a:r>
            <a:endParaRPr lang="en-US" sz="3400" dirty="0">
              <a:solidFill>
                <a:schemeClr val="accent1"/>
              </a:solidFill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CD346FEC-6713-487B-A012-880ECED4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987" y="4902260"/>
            <a:ext cx="1612637" cy="55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C6BB1BDF-D76F-43C5-9A35-E8A8ECFB23A0}"/>
              </a:ext>
            </a:extLst>
          </p:cNvPr>
          <p:cNvSpPr txBox="1"/>
          <p:nvPr/>
        </p:nvSpPr>
        <p:spPr>
          <a:xfrm>
            <a:off x="0" y="351554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   S. </a:t>
            </a:r>
            <a:r>
              <a:rPr lang="en-US" sz="2400" b="1" dirty="0" err="1" smtClean="0">
                <a:solidFill>
                  <a:schemeClr val="accent1"/>
                </a:solidFill>
              </a:rPr>
              <a:t>Jaster-Merz</a:t>
            </a:r>
            <a:r>
              <a:rPr lang="en-US" sz="2400" b="1" dirty="0" smtClean="0">
                <a:solidFill>
                  <a:schemeClr val="accent1"/>
                </a:solidFill>
              </a:rPr>
              <a:t>, </a:t>
            </a:r>
            <a:br>
              <a:rPr lang="en-US" sz="2400" b="1" dirty="0" smtClean="0">
                <a:solidFill>
                  <a:schemeClr val="accent1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   F. Burkart, M. Stanitzki </a:t>
            </a:r>
          </a:p>
          <a:p>
            <a:r>
              <a:rPr lang="en-US" sz="2400" b="1" dirty="0" smtClean="0">
                <a:solidFill>
                  <a:schemeClr val="accent1"/>
                </a:solidFill>
              </a:rPr>
              <a:t>   </a:t>
            </a:r>
            <a:r>
              <a:rPr lang="en-US" sz="2400" b="1" dirty="0" smtClean="0">
                <a:solidFill>
                  <a:srgbClr val="FFC000"/>
                </a:solidFill>
              </a:rPr>
              <a:t>Special thanks for the support from MPY-1 &amp; FH-ATLAS, MVS and the FH E-Lab!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cap="small" dirty="0" smtClean="0">
                <a:solidFill>
                  <a:srgbClr val="CC3399"/>
                </a:solidFill>
              </a:rPr>
              <a:t>Stridenas</a:t>
            </a:r>
            <a:r>
              <a:rPr lang="en-US" dirty="0" smtClean="0"/>
              <a:t>: Novel </a:t>
            </a:r>
            <a:r>
              <a:rPr lang="en-US" b="1" dirty="0" smtClean="0">
                <a:solidFill>
                  <a:schemeClr val="accent1"/>
                </a:solidFill>
              </a:rPr>
              <a:t>beam profile monitor</a:t>
            </a:r>
            <a:r>
              <a:rPr lang="en-US" dirty="0" smtClean="0"/>
              <a:t> for electron beams with </a:t>
            </a:r>
            <a:r>
              <a:rPr lang="en-US" b="1" dirty="0" smtClean="0">
                <a:solidFill>
                  <a:schemeClr val="accent1"/>
                </a:solidFill>
              </a:rPr>
              <a:t>sub-</a:t>
            </a:r>
            <a:r>
              <a:rPr lang="en-US" b="1" dirty="0" err="1" smtClean="0">
                <a:solidFill>
                  <a:schemeClr val="accent1"/>
                </a:solidFill>
              </a:rPr>
              <a:t>pC</a:t>
            </a:r>
            <a:r>
              <a:rPr lang="en-US" dirty="0" smtClean="0"/>
              <a:t> charge.</a:t>
            </a:r>
          </a:p>
          <a:p>
            <a:r>
              <a:rPr lang="en-US" dirty="0" smtClean="0"/>
              <a:t>First </a:t>
            </a:r>
            <a:r>
              <a:rPr lang="en-US" b="1" dirty="0" smtClean="0">
                <a:solidFill>
                  <a:schemeClr val="accent1"/>
                </a:solidFill>
              </a:rPr>
              <a:t>experimental tests </a:t>
            </a:r>
            <a:r>
              <a:rPr lang="en-US" dirty="0" smtClean="0"/>
              <a:t>foreseen at </a:t>
            </a:r>
            <a:r>
              <a:rPr lang="en-US" b="1" dirty="0" smtClean="0">
                <a:solidFill>
                  <a:schemeClr val="accent1"/>
                </a:solidFill>
              </a:rPr>
              <a:t>ARES</a:t>
            </a:r>
            <a:r>
              <a:rPr lang="en-US" dirty="0" smtClean="0"/>
              <a:t> at the beginning of next year.</a:t>
            </a:r>
          </a:p>
          <a:p>
            <a:r>
              <a:rPr lang="en-US" dirty="0" smtClean="0"/>
              <a:t>Preparatory </a:t>
            </a:r>
            <a:r>
              <a:rPr lang="en-US" b="1" dirty="0" smtClean="0">
                <a:solidFill>
                  <a:schemeClr val="accent1"/>
                </a:solidFill>
              </a:rPr>
              <a:t>simulation studies </a:t>
            </a:r>
          </a:p>
          <a:p>
            <a:pPr lvl="1"/>
            <a:r>
              <a:rPr lang="en-US" sz="1800" dirty="0" smtClean="0"/>
              <a:t>to optimize the spectrometer resolution.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o study particle matter interaction.</a:t>
            </a:r>
          </a:p>
          <a:p>
            <a:r>
              <a:rPr lang="en-US" dirty="0" smtClean="0"/>
              <a:t>Detector characterization setup allows to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easily test </a:t>
            </a:r>
            <a:r>
              <a:rPr lang="en-US" sz="1800" dirty="0" smtClean="0"/>
              <a:t>detectors.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characterize</a:t>
            </a:r>
            <a:r>
              <a:rPr lang="en-US" sz="1800" dirty="0" smtClean="0"/>
              <a:t> detectors.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Investigate problem of old PCB, short identified</a:t>
            </a:r>
          </a:p>
          <a:p>
            <a:pPr marL="0" indent="0">
              <a:buNone/>
            </a:pPr>
            <a:r>
              <a:rPr lang="en-US" dirty="0" smtClean="0"/>
              <a:t>	→ connect spare sensor to second PCB</a:t>
            </a:r>
            <a:br>
              <a:rPr lang="en-US" dirty="0" smtClean="0"/>
            </a:br>
            <a:r>
              <a:rPr lang="en-US" dirty="0" smtClean="0"/>
              <a:t>	(less glue, less strips)</a:t>
            </a:r>
          </a:p>
          <a:p>
            <a:r>
              <a:rPr lang="en-US" dirty="0" smtClean="0"/>
              <a:t>New board for new</a:t>
            </a:r>
            <a:br>
              <a:rPr lang="en-US" dirty="0" smtClean="0"/>
            </a:br>
            <a:r>
              <a:rPr lang="en-US" dirty="0" smtClean="0"/>
              <a:t>ATLAS17 sensors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7132" r="15271" b="9612"/>
          <a:stretch/>
        </p:blipFill>
        <p:spPr>
          <a:xfrm>
            <a:off x="8609041" y="2924944"/>
            <a:ext cx="3247599" cy="34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9948863" cy="187325"/>
          </a:xfrm>
        </p:spPr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91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strengths for matching study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711388"/>
            <a:ext cx="3899100" cy="240042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25" y="1772816"/>
            <a:ext cx="7989075" cy="3888432"/>
          </a:xfrm>
        </p:spPr>
      </p:pic>
    </p:spTree>
    <p:extLst>
      <p:ext uri="{BB962C8B-B14F-4D97-AF65-F5344CB8AC3E}">
        <p14:creationId xmlns:p14="http://schemas.microsoft.com/office/powerpoint/2010/main" val="22016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3119777"/>
            <a:ext cx="3383756" cy="24259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4" t="6817" r="13766" b="7975"/>
          <a:stretch/>
        </p:blipFill>
        <p:spPr>
          <a:xfrm>
            <a:off x="4465675" y="2721933"/>
            <a:ext cx="3264196" cy="3221665"/>
          </a:xfrm>
        </p:spPr>
      </p:pic>
      <p:pic>
        <p:nvPicPr>
          <p:cNvPr id="12" name="Content Placeholder 11" descr="Screen Clipping"/>
          <p:cNvPicPr>
            <a:picLocks noGrp="1" noChangeAspect="1"/>
          </p:cNvPicPr>
          <p:nvPr>
            <p:ph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7961" r="4959" b="6849"/>
          <a:stretch/>
        </p:blipFill>
        <p:spPr>
          <a:xfrm>
            <a:off x="8448428" y="2721933"/>
            <a:ext cx="3264196" cy="3221665"/>
          </a:xfrm>
        </p:spPr>
      </p:pic>
      <p:sp>
        <p:nvSpPr>
          <p:cNvPr id="9" name="TextBox 8"/>
          <p:cNvSpPr txBox="1"/>
          <p:nvPr/>
        </p:nvSpPr>
        <p:spPr>
          <a:xfrm>
            <a:off x="407368" y="140456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High energy physics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CC3399"/>
                </a:solidFill>
              </a:rPr>
              <a:t>Single electron detection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12224" y="140456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Scintillating Screens + Camera</a:t>
            </a:r>
          </a:p>
          <a:p>
            <a:pPr algn="r"/>
            <a:endParaRPr lang="en-US" b="1" dirty="0">
              <a:solidFill>
                <a:schemeClr val="accent1"/>
              </a:solidFill>
            </a:endParaRPr>
          </a:p>
          <a:p>
            <a:pPr algn="r"/>
            <a:r>
              <a:rPr lang="en-US" b="1" dirty="0">
                <a:solidFill>
                  <a:srgbClr val="CC3399"/>
                </a:solidFill>
              </a:rPr>
              <a:t>~</a:t>
            </a:r>
            <a:r>
              <a:rPr lang="en-US" b="1" dirty="0" err="1">
                <a:solidFill>
                  <a:srgbClr val="CC3399"/>
                </a:solidFill>
              </a:rPr>
              <a:t>pC</a:t>
            </a:r>
            <a:r>
              <a:rPr lang="en-US" b="1" dirty="0">
                <a:solidFill>
                  <a:srgbClr val="CC3399"/>
                </a:solidFill>
              </a:rPr>
              <a:t> to ~</a:t>
            </a:r>
            <a:r>
              <a:rPr lang="en-US" b="1" dirty="0" err="1">
                <a:solidFill>
                  <a:srgbClr val="CC3399"/>
                </a:solidFill>
              </a:rPr>
              <a:t>nC</a:t>
            </a:r>
            <a:r>
              <a:rPr lang="en-US" b="1" dirty="0">
                <a:solidFill>
                  <a:srgbClr val="CC3399"/>
                </a:solidFill>
              </a:rPr>
              <a:t> charge range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3792" y="1378868"/>
            <a:ext cx="37444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small" dirty="0">
                <a:solidFill>
                  <a:schemeClr val="accent1"/>
                </a:solidFill>
              </a:rPr>
              <a:t>Stridenas</a:t>
            </a:r>
          </a:p>
          <a:p>
            <a:pPr algn="ctr"/>
            <a:endParaRPr lang="en-US" b="1" cap="small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rgbClr val="CC3399"/>
                </a:solidFill>
              </a:rPr>
              <a:t>Intermediate charge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263352" y="1124744"/>
            <a:ext cx="3672408" cy="5256584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4274534" y="1124744"/>
            <a:ext cx="3672408" cy="5256584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256240" y="1124744"/>
            <a:ext cx="3672408" cy="5256584"/>
          </a:xfrm>
          <a:prstGeom prst="flowChartAlternateProcess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392144" y="2124646"/>
            <a:ext cx="151216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59696" y="2124646"/>
            <a:ext cx="136815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– Working principle of silicon sensors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548247"/>
            <a:ext cx="5937697" cy="42570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07988" y="1406427"/>
            <a:ext cx="4607892" cy="46868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Working principle: </a:t>
            </a:r>
            <a:r>
              <a:rPr lang="en-US" b="1" dirty="0" err="1" smtClean="0">
                <a:solidFill>
                  <a:schemeClr val="accent1"/>
                </a:solidFill>
              </a:rPr>
              <a:t>pn</a:t>
            </a:r>
            <a:r>
              <a:rPr lang="en-US" b="1" dirty="0" smtClean="0">
                <a:solidFill>
                  <a:schemeClr val="accent1"/>
                </a:solidFill>
              </a:rPr>
              <a:t>-junction.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Electrons interact </a:t>
            </a:r>
            <a:r>
              <a:rPr lang="en-US" dirty="0"/>
              <a:t>with the sensor material and </a:t>
            </a:r>
            <a:r>
              <a:rPr lang="en-US" b="1" dirty="0">
                <a:solidFill>
                  <a:schemeClr val="accent1"/>
                </a:solidFill>
              </a:rPr>
              <a:t>deposit energy</a:t>
            </a:r>
            <a:r>
              <a:rPr lang="en-US" dirty="0"/>
              <a:t>, follows a Landau distribution for </a:t>
            </a:r>
            <a:r>
              <a:rPr lang="en-US" dirty="0" smtClean="0"/>
              <a:t>MIPs.</a:t>
            </a:r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Production of electron-hole pairs </a:t>
            </a:r>
            <a:r>
              <a:rPr lang="en-US" dirty="0"/>
              <a:t>(~80 per µm and MIP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Charge </a:t>
            </a:r>
            <a:r>
              <a:rPr lang="en-US" dirty="0"/>
              <a:t>carriers drift towards the electrodes and start the signal </a:t>
            </a:r>
            <a:r>
              <a:rPr lang="en-US" dirty="0" smtClean="0"/>
              <a:t>current.</a:t>
            </a:r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de-DE" dirty="0"/>
          </a:p>
        </p:txBody>
      </p:sp>
      <p:sp>
        <p:nvSpPr>
          <p:cNvPr id="10" name="Rectangle 9">
            <a:hlinkClick r:id="" action="ppaction://noaction"/>
          </p:cNvPr>
          <p:cNvSpPr/>
          <p:nvPr/>
        </p:nvSpPr>
        <p:spPr>
          <a:xfrm>
            <a:off x="9120336" y="6453336"/>
            <a:ext cx="2160240" cy="4046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xmlns="" id="{5946F7C2-B0D3-4E71-BE4C-C0B5D3E2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STRIDENAS Project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84B1F092-33E8-4F82-856F-C1BBA035B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196752"/>
            <a:ext cx="5616575" cy="50102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u="sng" dirty="0">
                <a:solidFill>
                  <a:srgbClr val="00B050"/>
                </a:solidFill>
              </a:rPr>
              <a:t>So far:</a:t>
            </a:r>
          </a:p>
          <a:p>
            <a:pPr marL="628650" lvl="2" indent="0">
              <a:buNone/>
            </a:pPr>
            <a:r>
              <a:rPr lang="de-DE" sz="1800" dirty="0"/>
              <a:t>Sensor </a:t>
            </a:r>
            <a:r>
              <a:rPr lang="en-GB" sz="1800" dirty="0"/>
              <a:t>characterization</a:t>
            </a:r>
            <a:r>
              <a:rPr lang="de-DE" sz="1800" dirty="0"/>
              <a:t> </a:t>
            </a:r>
            <a:r>
              <a:rPr lang="en-GB" sz="1800" dirty="0"/>
              <a:t>performed.</a:t>
            </a:r>
          </a:p>
          <a:p>
            <a:pPr marL="628650" lvl="2" indent="0">
              <a:lnSpc>
                <a:spcPct val="150000"/>
              </a:lnSpc>
              <a:buNone/>
            </a:pPr>
            <a:r>
              <a:rPr lang="en-US" sz="1800" dirty="0"/>
              <a:t>Successfully detected single electrons.</a:t>
            </a:r>
          </a:p>
          <a:p>
            <a:pPr marL="628650" lvl="2" indent="0">
              <a:lnSpc>
                <a:spcPct val="150000"/>
              </a:lnSpc>
              <a:buNone/>
            </a:pPr>
            <a:r>
              <a:rPr lang="en-US" sz="1800" dirty="0"/>
              <a:t>Commissioning of readout electronics.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E087144-DB18-4471-8C1A-11EE8C88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9964DC25-3C5D-46C4-853A-FA2BB656B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3" descr="C:\Users\jastes\Documents\Neuer Ordner\Masterthesis_backup\pictures\setup\20190125_104442.jpg">
            <a:extLst>
              <a:ext uri="{FF2B5EF4-FFF2-40B4-BE49-F238E27FC236}">
                <a16:creationId xmlns:a16="http://schemas.microsoft.com/office/drawing/2014/main" xmlns="" id="{BEF4119F-9D87-43C2-92AC-BBCD8D648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6543" r="22347" b="18284"/>
          <a:stretch/>
        </p:blipFill>
        <p:spPr bwMode="auto">
          <a:xfrm>
            <a:off x="8544272" y="3311851"/>
            <a:ext cx="3312368" cy="3104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2AAB9E15-8D4C-4188-B957-346FB6E1B157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7" y="3495208"/>
            <a:ext cx="5112568" cy="2921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feld 22">
            <a:extLst>
              <a:ext uri="{FF2B5EF4-FFF2-40B4-BE49-F238E27FC236}">
                <a16:creationId xmlns:a16="http://schemas.microsoft.com/office/drawing/2014/main" xmlns="" id="{C9753B55-F54F-4897-A2F7-208AB2BAA859}"/>
              </a:ext>
            </a:extLst>
          </p:cNvPr>
          <p:cNvSpPr txBox="1"/>
          <p:nvPr/>
        </p:nvSpPr>
        <p:spPr>
          <a:xfrm>
            <a:off x="503546" y="1531005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18" name="Textfeld 22">
            <a:extLst>
              <a:ext uri="{FF2B5EF4-FFF2-40B4-BE49-F238E27FC236}">
                <a16:creationId xmlns:a16="http://schemas.microsoft.com/office/drawing/2014/main" xmlns="" id="{012E076F-B59A-46C8-853E-E5690300A009}"/>
              </a:ext>
            </a:extLst>
          </p:cNvPr>
          <p:cNvSpPr txBox="1"/>
          <p:nvPr/>
        </p:nvSpPr>
        <p:spPr>
          <a:xfrm>
            <a:off x="500642" y="201160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20" name="Textfeld 22">
            <a:extLst>
              <a:ext uri="{FF2B5EF4-FFF2-40B4-BE49-F238E27FC236}">
                <a16:creationId xmlns:a16="http://schemas.microsoft.com/office/drawing/2014/main" xmlns="" id="{F38C9B60-5F4B-4283-9A65-93DDD5697B09}"/>
              </a:ext>
            </a:extLst>
          </p:cNvPr>
          <p:cNvSpPr txBox="1"/>
          <p:nvPr/>
        </p:nvSpPr>
        <p:spPr>
          <a:xfrm>
            <a:off x="500642" y="24731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44272" y="5757182"/>
            <a:ext cx="3301790" cy="64633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Prototype built but not functional.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20620" r="16783"/>
          <a:stretch/>
        </p:blipFill>
        <p:spPr>
          <a:xfrm>
            <a:off x="5483932" y="825865"/>
            <a:ext cx="3060340" cy="2232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55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experimental tests at ARES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Foreseen for the beginning of 2021</a:t>
            </a:r>
          </a:p>
        </p:txBody>
      </p:sp>
      <p:pic>
        <p:nvPicPr>
          <p:cNvPr id="7" name="Picture 2" descr="C:\Users\jastes\Documents\Neuer Ordner\Masterthesis_backup\LaTex\images\ARES_Full_Beamline_v7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3790"/>
          <a:stretch/>
        </p:blipFill>
        <p:spPr bwMode="auto">
          <a:xfrm>
            <a:off x="6272535" y="-27384"/>
            <a:ext cx="5939284" cy="40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xmlns="" id="{7E6BD7A3-6E1D-42FA-B6F8-EEF59C05C946}"/>
                  </a:ext>
                </a:extLst>
              </p14:cNvPr>
              <p14:cNvContentPartPr/>
              <p14:nvPr/>
            </p14:nvContentPartPr>
            <p14:xfrm>
              <a:off x="7674427" y="3604704"/>
              <a:ext cx="143280" cy="165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E6BD7A3-6E1D-42FA-B6F8-EEF59C05C9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1787" y="3541704"/>
                <a:ext cx="2689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xmlns="" id="{ED5B59E8-03CF-43FA-9335-14DEECEF133C}"/>
                  </a:ext>
                </a:extLst>
              </p14:cNvPr>
              <p14:cNvContentPartPr/>
              <p14:nvPr/>
            </p14:nvContentPartPr>
            <p14:xfrm>
              <a:off x="3441547" y="2424264"/>
              <a:ext cx="1637640" cy="621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D5B59E8-03CF-43FA-9335-14DEECEF13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8907" y="2361624"/>
                <a:ext cx="176328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xmlns="" id="{5EE5D6D4-319A-44D6-84EF-FD805A7EC162}"/>
                  </a:ext>
                </a:extLst>
              </p14:cNvPr>
              <p14:cNvContentPartPr/>
              <p14:nvPr/>
            </p14:nvContentPartPr>
            <p14:xfrm>
              <a:off x="7106972" y="3707243"/>
              <a:ext cx="496080" cy="82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EE5D6D4-319A-44D6-84EF-FD805A7EC1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3972" y="3644603"/>
                <a:ext cx="6217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xmlns="" id="{DA4F1922-51D0-4488-A570-2573C0C83505}"/>
                  </a:ext>
                </a:extLst>
              </p14:cNvPr>
              <p14:cNvContentPartPr/>
              <p14:nvPr/>
            </p14:nvContentPartPr>
            <p14:xfrm>
              <a:off x="6935612" y="3720923"/>
              <a:ext cx="360" cy="14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A4F1922-51D0-4488-A570-2573C0C835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26612" y="3712283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xmlns="" id="{6E61DC10-83A6-44BD-AA73-A465774FC5D9}"/>
                  </a:ext>
                </a:extLst>
              </p14:cNvPr>
              <p14:cNvContentPartPr/>
              <p14:nvPr/>
            </p14:nvContentPartPr>
            <p14:xfrm>
              <a:off x="6895652" y="3653963"/>
              <a:ext cx="119520" cy="968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E61DC10-83A6-44BD-AA73-A465774FC5D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87012" y="3645323"/>
                <a:ext cx="1371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xmlns="" id="{6033C3F4-353C-4BAE-927B-3244470E1FCB}"/>
                  </a:ext>
                </a:extLst>
              </p14:cNvPr>
              <p14:cNvContentPartPr/>
              <p14:nvPr/>
            </p14:nvContentPartPr>
            <p14:xfrm>
              <a:off x="6884852" y="3684563"/>
              <a:ext cx="241920" cy="45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6033C3F4-353C-4BAE-927B-3244470E1F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76212" y="3675923"/>
                <a:ext cx="2595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xmlns="" id="{4BA05207-4000-4F6A-A291-805AF4A6E5CD}"/>
                  </a:ext>
                </a:extLst>
              </p14:cNvPr>
              <p14:cNvContentPartPr/>
              <p14:nvPr/>
            </p14:nvContentPartPr>
            <p14:xfrm>
              <a:off x="6965492" y="3716243"/>
              <a:ext cx="73440" cy="565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4BA05207-4000-4F6A-A291-805AF4A6E5C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56852" y="3707603"/>
                <a:ext cx="9108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xmlns="" id="{ACED445E-2242-4218-B0CD-649CB87C80ED}"/>
              </a:ext>
            </a:extLst>
          </p:cNvPr>
          <p:cNvGrpSpPr/>
          <p:nvPr/>
        </p:nvGrpSpPr>
        <p:grpSpPr>
          <a:xfrm>
            <a:off x="6985292" y="3586643"/>
            <a:ext cx="2096640" cy="363240"/>
            <a:chOff x="6985292" y="3586643"/>
            <a:chExt cx="20966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xmlns="" id="{9795C849-A438-4939-A39D-8CA4B8BC4209}"/>
                    </a:ext>
                  </a:extLst>
                </p14:cNvPr>
                <p14:cNvContentPartPr/>
                <p14:nvPr/>
              </p14:nvContentPartPr>
              <p14:xfrm>
                <a:off x="6985292" y="3888323"/>
                <a:ext cx="360" cy="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795C849-A438-4939-A39D-8CA4B8BC42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49292" y="3852683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xmlns="" id="{98CB426B-4B1B-4D96-A809-3ADB347BF9B7}"/>
                    </a:ext>
                  </a:extLst>
                </p14:cNvPr>
                <p14:cNvContentPartPr/>
                <p14:nvPr/>
              </p14:nvContentPartPr>
              <p14:xfrm>
                <a:off x="7086092" y="3793643"/>
                <a:ext cx="59400" cy="104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8CB426B-4B1B-4D96-A809-3ADB347BF9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50452" y="3758003"/>
                  <a:ext cx="131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xmlns="" id="{348D7055-48D6-49CD-85C2-FCF2D39D88F7}"/>
                    </a:ext>
                  </a:extLst>
                </p14:cNvPr>
                <p14:cNvContentPartPr/>
                <p14:nvPr/>
              </p14:nvContentPartPr>
              <p14:xfrm>
                <a:off x="7663892" y="3789323"/>
                <a:ext cx="313560" cy="160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48D7055-48D6-49CD-85C2-FCF2D39D88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27892" y="3753323"/>
                  <a:ext cx="385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xmlns="" id="{C7FB0766-9EA4-41E8-80AE-A8646B21C99C}"/>
                    </a:ext>
                  </a:extLst>
                </p14:cNvPr>
                <p14:cNvContentPartPr/>
                <p14:nvPr/>
              </p14:nvContentPartPr>
              <p14:xfrm>
                <a:off x="7925972" y="3774923"/>
                <a:ext cx="20880" cy="52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7FB0766-9EA4-41E8-80AE-A8646B21C99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90332" y="3738923"/>
                  <a:ext cx="92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xmlns="" id="{76605B1D-4F87-43BC-A90C-82AEAD7FFDF6}"/>
                    </a:ext>
                  </a:extLst>
                </p14:cNvPr>
                <p14:cNvContentPartPr/>
                <p14:nvPr/>
              </p14:nvContentPartPr>
              <p14:xfrm>
                <a:off x="7026692" y="3586643"/>
                <a:ext cx="2055240" cy="284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605B1D-4F87-43BC-A90C-82AEAD7FFD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90692" y="3550643"/>
                  <a:ext cx="212688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xmlns="" id="{809E1E42-F585-4F60-8FA8-59ABB1133A6D}"/>
              </a:ext>
            </a:extLst>
          </p:cNvPr>
          <p:cNvGrpSpPr/>
          <p:nvPr/>
        </p:nvGrpSpPr>
        <p:grpSpPr>
          <a:xfrm>
            <a:off x="9015888" y="3557483"/>
            <a:ext cx="639360" cy="275040"/>
            <a:chOff x="9015888" y="3557483"/>
            <a:chExt cx="63936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xmlns="" id="{4EEF2F7F-B623-4269-8B70-C5DAD86854F7}"/>
                    </a:ext>
                  </a:extLst>
                </p14:cNvPr>
                <p14:cNvContentPartPr/>
                <p14:nvPr/>
              </p14:nvContentPartPr>
              <p14:xfrm>
                <a:off x="9015888" y="3557483"/>
                <a:ext cx="527400" cy="275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EEF2F7F-B623-4269-8B70-C5DAD86854F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0248" y="3521483"/>
                  <a:ext cx="599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xmlns="" id="{1CDB78B2-F81E-4B92-92FA-CEF4CDED8835}"/>
                    </a:ext>
                  </a:extLst>
                </p14:cNvPr>
                <p14:cNvContentPartPr/>
                <p14:nvPr/>
              </p14:nvContentPartPr>
              <p14:xfrm>
                <a:off x="9022728" y="3640283"/>
                <a:ext cx="632520" cy="529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CDB78B2-F81E-4B92-92FA-CEF4CDED883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87088" y="3604283"/>
                  <a:ext cx="704160" cy="124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F1B2A4A-8448-4098-A5FF-FD122CE79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t="14751" r="5286" b="7884"/>
          <a:stretch/>
        </p:blipFill>
        <p:spPr bwMode="auto">
          <a:xfrm>
            <a:off x="8140420" y="3343773"/>
            <a:ext cx="3788228" cy="2965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xmlns="" id="{FD04F4B6-F3FD-486F-8B8F-C812A7E68EA7}"/>
              </a:ext>
            </a:extLst>
          </p:cNvPr>
          <p:cNvSpPr/>
          <p:nvPr/>
        </p:nvSpPr>
        <p:spPr>
          <a:xfrm>
            <a:off x="8781159" y="3535239"/>
            <a:ext cx="780649" cy="259228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80720" y="3212976"/>
            <a:ext cx="1295400" cy="914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Content Placeholder 6">
            <a:extLst>
              <a:ext uri="{FF2B5EF4-FFF2-40B4-BE49-F238E27FC236}">
                <a16:creationId xmlns:a16="http://schemas.microsoft.com/office/drawing/2014/main" xmlns="" id="{29A1E78E-B1EA-477E-BEBB-A0F049E9711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4286120"/>
            <a:ext cx="3289042" cy="202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xmlns="" id="{5DB25BA1-EE66-4603-9704-68BDB459B04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287939"/>
            <a:ext cx="3690412" cy="2021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Grafik 39" descr="Ein Bild, das Schild enthält.&#10;&#10;Automatisch generierte Beschreibung">
            <a:extLst>
              <a:ext uri="{FF2B5EF4-FFF2-40B4-BE49-F238E27FC236}">
                <a16:creationId xmlns:a16="http://schemas.microsoft.com/office/drawing/2014/main" xmlns="" id="{414A5210-43CA-4E4D-B1EE-0D75C0D0D180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269" y="4463029"/>
            <a:ext cx="873523" cy="705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878804" cy="5010249"/>
          </a:xfrm>
        </p:spPr>
        <p:txBody>
          <a:bodyPr/>
          <a:lstStyle/>
          <a:p>
            <a:r>
              <a:rPr lang="en-US" dirty="0"/>
              <a:t>Experimental chamber downstream of screen </a:t>
            </a:r>
            <a:r>
              <a:rPr lang="en-US" dirty="0" smtClean="0"/>
              <a:t>station.</a:t>
            </a:r>
            <a:endParaRPr lang="en-US" dirty="0"/>
          </a:p>
          <a:p>
            <a:r>
              <a:rPr lang="en-US" dirty="0"/>
              <a:t>Vacuum window to </a:t>
            </a:r>
            <a:r>
              <a:rPr lang="en-US" dirty="0" smtClean="0"/>
              <a:t>protect the </a:t>
            </a:r>
            <a:r>
              <a:rPr lang="en-US" dirty="0"/>
              <a:t>machine </a:t>
            </a:r>
            <a:r>
              <a:rPr lang="en-US" dirty="0" smtClean="0"/>
              <a:t>vacuum.</a:t>
            </a:r>
            <a:endParaRPr lang="en-US" dirty="0"/>
          </a:p>
          <a:p>
            <a:r>
              <a:rPr lang="en-US" dirty="0"/>
              <a:t>Simulation of particle matter interaction using </a:t>
            </a:r>
            <a:br>
              <a:rPr lang="en-US" dirty="0"/>
            </a:br>
            <a:r>
              <a:rPr lang="en-US" dirty="0"/>
              <a:t>G4 Beamline.</a:t>
            </a:r>
          </a:p>
          <a:p>
            <a:r>
              <a:rPr lang="en-US" dirty="0"/>
              <a:t>Matching studies to optimize resolution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Detector characterization.</a:t>
            </a:r>
            <a:endParaRPr lang="en-US" dirty="0"/>
          </a:p>
          <a:p>
            <a:pPr lvl="1"/>
            <a:endParaRPr lang="en-US" sz="1800" dirty="0"/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xmlns="" id="{506E2723-1443-450E-9AC9-8B9B3D53F7E0}"/>
              </a:ext>
            </a:extLst>
          </p:cNvPr>
          <p:cNvCxnSpPr>
            <a:cxnSpLocks/>
          </p:cNvCxnSpPr>
          <p:nvPr/>
        </p:nvCxnSpPr>
        <p:spPr>
          <a:xfrm flipH="1" flipV="1">
            <a:off x="7245828" y="3670176"/>
            <a:ext cx="722380" cy="950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8" y="1052736"/>
            <a:ext cx="5616575" cy="32094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832028" cy="5010249"/>
          </a:xfrm>
        </p:spPr>
        <p:txBody>
          <a:bodyPr/>
          <a:lstStyle/>
          <a:p>
            <a:r>
              <a:rPr lang="en-US" dirty="0" smtClean="0"/>
              <a:t>Matching from the experimental area to the detector using 4 quadrupoles.</a:t>
            </a:r>
          </a:p>
          <a:p>
            <a:r>
              <a:rPr lang="en-US" dirty="0" smtClean="0"/>
              <a:t>First matching iteration using </a:t>
            </a:r>
            <a:r>
              <a:rPr lang="en-US" b="1" dirty="0" smtClean="0">
                <a:solidFill>
                  <a:schemeClr val="accent1"/>
                </a:solidFill>
              </a:rPr>
              <a:t>ELEGANT.</a:t>
            </a:r>
          </a:p>
          <a:p>
            <a:r>
              <a:rPr lang="en-US" dirty="0" smtClean="0"/>
              <a:t>Final matching in </a:t>
            </a:r>
            <a:r>
              <a:rPr lang="en-US" b="1" dirty="0" smtClean="0">
                <a:solidFill>
                  <a:schemeClr val="accent1"/>
                </a:solidFill>
              </a:rPr>
              <a:t>ASTRA</a:t>
            </a:r>
            <a:r>
              <a:rPr lang="en-US" dirty="0" smtClean="0"/>
              <a:t> using the dipole field map, space charge and varying the last quadrupole.</a:t>
            </a:r>
          </a:p>
          <a:p>
            <a:r>
              <a:rPr lang="en-US" dirty="0" smtClean="0"/>
              <a:t>Input particle distribution at EA1: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Matching to the </a:t>
            </a:r>
            <a:r>
              <a:rPr lang="en-US" cap="small" dirty="0"/>
              <a:t>Stridenas</a:t>
            </a:r>
            <a:r>
              <a:rPr lang="en-US" dirty="0"/>
              <a:t> position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056440" y="3573016"/>
            <a:ext cx="1275042" cy="100811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12" y="4435781"/>
            <a:ext cx="3690412" cy="2021381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316395"/>
              </p:ext>
            </p:extLst>
          </p:nvPr>
        </p:nvGraphicFramePr>
        <p:xfrm>
          <a:off x="767408" y="3787943"/>
          <a:ext cx="2976144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91968"/>
                <a:gridCol w="72008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MeV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767.7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</a:t>
                      </a:r>
                      <a:r>
                        <a:rPr lang="en-US" baseline="-25000" dirty="0" err="1" smtClean="0"/>
                        <a:t>n,x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rms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</a:t>
                      </a:r>
                      <a:r>
                        <a:rPr lang="en-US" baseline="-25000" dirty="0" err="1" smtClean="0"/>
                        <a:t>n,y</a:t>
                      </a:r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rms</a:t>
                      </a:r>
                      <a:r>
                        <a:rPr lang="en-US" baseline="0" dirty="0" smtClean="0"/>
                        <a:t>)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914445"/>
              </p:ext>
            </p:extLst>
          </p:nvPr>
        </p:nvGraphicFramePr>
        <p:xfrm>
          <a:off x="4511824" y="4902582"/>
          <a:ext cx="298388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27696"/>
                <a:gridCol w="720080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</a:t>
                      </a:r>
                      <a:r>
                        <a:rPr lang="en-US" baseline="-25000" dirty="0" smtClean="0"/>
                        <a:t>x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  <a:r>
                        <a:rPr lang="en-US" baseline="-25000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Beta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27848" y="4365104"/>
            <a:ext cx="259228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 resolution of: </a:t>
            </a:r>
            <a:r>
              <a:rPr lang="en-US" dirty="0" smtClean="0"/>
              <a:t>10</a:t>
            </a:r>
            <a:r>
              <a:rPr lang="en-US" baseline="30000" dirty="0" smtClean="0"/>
              <a:t>-4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059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Beam has to pass through a vacuum window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r="7692"/>
          <a:stretch/>
        </p:blipFill>
        <p:spPr>
          <a:xfrm>
            <a:off x="345970" y="1556792"/>
            <a:ext cx="11438662" cy="448390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G4 </a:t>
            </a:r>
            <a:r>
              <a:rPr lang="en-US" dirty="0"/>
              <a:t>Beamline </a:t>
            </a:r>
            <a:r>
              <a:rPr lang="en-US" dirty="0" smtClean="0"/>
              <a:t>simulations of </a:t>
            </a:r>
            <a:r>
              <a:rPr lang="en-US" dirty="0"/>
              <a:t>50µm thick </a:t>
            </a:r>
            <a:r>
              <a:rPr lang="en-US" dirty="0" err="1"/>
              <a:t>Ti</a:t>
            </a:r>
            <a:r>
              <a:rPr lang="en-US" dirty="0"/>
              <a:t> grade 5 </a:t>
            </a:r>
            <a:r>
              <a:rPr lang="en-US" dirty="0" smtClean="0"/>
              <a:t>window: Impact of drift </a:t>
            </a:r>
            <a:r>
              <a:rPr lang="en-US" dirty="0"/>
              <a:t>between </a:t>
            </a:r>
            <a:r>
              <a:rPr lang="en-US" dirty="0" smtClean="0"/>
              <a:t>window </a:t>
            </a:r>
            <a:r>
              <a:rPr lang="en-US" dirty="0"/>
              <a:t>and sensor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3467708" y="1700808"/>
            <a:ext cx="5256584" cy="923330"/>
          </a:xfrm>
          <a:prstGeom prst="rect">
            <a:avLst/>
          </a:prstGeom>
          <a:solidFill>
            <a:schemeClr val="bg1"/>
          </a:solidFill>
          <a:ln w="53975" cap="rnd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First </a:t>
            </a:r>
            <a:r>
              <a:rPr lang="en-US" b="1" dirty="0" smtClean="0">
                <a:solidFill>
                  <a:schemeClr val="accent1"/>
                </a:solidFill>
              </a:rPr>
              <a:t>performance tests </a:t>
            </a:r>
            <a:r>
              <a:rPr lang="en-US" dirty="0" smtClean="0"/>
              <a:t>for two possible window materials will be performed by </a:t>
            </a:r>
            <a:r>
              <a:rPr lang="en-US" b="1" dirty="0" smtClean="0">
                <a:solidFill>
                  <a:schemeClr val="accent1"/>
                </a:solidFill>
              </a:rPr>
              <a:t>MVS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characterization setup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268760"/>
            <a:ext cx="3674779" cy="18468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Status of the STRIDENAS Beam Profile Monitor for Low-Charge Electron Beams | Sonja Jaster-Merz</a:t>
            </a:r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4" t="19991" r="8385" b="21702"/>
          <a:stretch/>
        </p:blipFill>
        <p:spPr>
          <a:xfrm>
            <a:off x="6168008" y="3212976"/>
            <a:ext cx="5752788" cy="3186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07988" y="1406427"/>
            <a:ext cx="561657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Detectors can be </a:t>
            </a:r>
            <a:r>
              <a:rPr lang="en-US" b="1" dirty="0" smtClean="0">
                <a:solidFill>
                  <a:schemeClr val="accent1"/>
                </a:solidFill>
              </a:rPr>
              <a:t>easily tested</a:t>
            </a:r>
          </a:p>
          <a:p>
            <a:pPr lvl="1"/>
            <a:r>
              <a:rPr lang="en-US" sz="1800" dirty="0" smtClean="0"/>
              <a:t>Using a Strontium-90 source</a:t>
            </a:r>
            <a:br>
              <a:rPr lang="en-US" sz="1800" dirty="0" smtClean="0"/>
            </a:br>
            <a:r>
              <a:rPr lang="en-US" sz="1800" dirty="0" smtClean="0"/>
              <a:t>(beta emitter, maximum energy of  ~2.3 MeV)</a:t>
            </a:r>
          </a:p>
          <a:p>
            <a:pPr lvl="1"/>
            <a:r>
              <a:rPr lang="en-US" sz="1800" dirty="0" smtClean="0"/>
              <a:t>Fast amplifier (40dB)</a:t>
            </a:r>
          </a:p>
          <a:p>
            <a:pPr lvl="1"/>
            <a:r>
              <a:rPr lang="en-US" sz="1800" dirty="0" smtClean="0"/>
              <a:t>Oscilloscope for readout</a:t>
            </a:r>
          </a:p>
          <a:p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1"/>
                </a:solidFill>
              </a:rPr>
              <a:t>characterized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Future detector boards to be checked here before tests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at ARES.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" t="20508" r="17132"/>
          <a:stretch/>
        </p:blipFill>
        <p:spPr>
          <a:xfrm>
            <a:off x="2869892" y="4240409"/>
            <a:ext cx="2978316" cy="216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4928393" y="5495966"/>
            <a:ext cx="899444" cy="899444"/>
          </a:xfrm>
          <a:prstGeom prst="ellipse">
            <a:avLst/>
          </a:prstGeom>
          <a:solidFill>
            <a:schemeClr val="bg1">
              <a:alpha val="61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16" name="Textfeld 22">
            <a:extLst>
              <a:ext uri="{FF2B5EF4-FFF2-40B4-BE49-F238E27FC236}">
                <a16:creationId xmlns:a16="http://schemas.microsoft.com/office/drawing/2014/main" xmlns="" id="{F38C9B60-5F4B-4283-9A65-93DDD5697B09}"/>
              </a:ext>
            </a:extLst>
          </p:cNvPr>
          <p:cNvSpPr txBox="1"/>
          <p:nvPr/>
        </p:nvSpPr>
        <p:spPr>
          <a:xfrm>
            <a:off x="4962715" y="5517232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600" b="1" dirty="0">
                <a:solidFill>
                  <a:srgbClr val="00B050"/>
                </a:solidFill>
                <a:latin typeface="Wingdings 2" panose="05020102010507070707" pitchFamily="18" charset="2"/>
              </a:rPr>
              <a:t>P</a:t>
            </a:r>
            <a:endParaRPr lang="de-DE" sz="3200" b="1" dirty="0">
              <a:solidFill>
                <a:srgbClr val="00B050"/>
              </a:solidFill>
              <a:latin typeface="Wingdings 2" panose="05020102010507070707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24690" y="5945688"/>
            <a:ext cx="1440160" cy="40011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FH E-Lab</a:t>
            </a:r>
            <a:endParaRPr lang="en-US" sz="2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927119"/>
            <a:ext cx="7992888" cy="45673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characterization using a </a:t>
            </a:r>
            <a:r>
              <a:rPr lang="en-US" baseline="30000" dirty="0" smtClean="0"/>
              <a:t>90</a:t>
            </a:r>
            <a:r>
              <a:rPr lang="en-US" dirty="0" smtClean="0"/>
              <a:t>Sr source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| Status of the STRIDENAS Beam Profile Monitor for Low-Charge Electron Beams | Sonja </a:t>
            </a:r>
            <a:r>
              <a:rPr lang="en-US" noProof="0" dirty="0" err="1" smtClean="0"/>
              <a:t>Jaster-Merz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07368" y="1406427"/>
            <a:ext cx="11376645" cy="5010249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Signal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from the </a:t>
            </a:r>
            <a:r>
              <a:rPr lang="en-US" baseline="30000" dirty="0" smtClean="0"/>
              <a:t>90</a:t>
            </a:r>
            <a:r>
              <a:rPr lang="en-US" dirty="0" smtClean="0"/>
              <a:t>Sr source follows a </a:t>
            </a:r>
            <a:r>
              <a:rPr lang="en-US" b="1" dirty="0" smtClean="0">
                <a:solidFill>
                  <a:schemeClr val="accent1"/>
                </a:solidFill>
              </a:rPr>
              <a:t>Landau</a:t>
            </a:r>
            <a:r>
              <a:rPr lang="en-US" dirty="0" smtClean="0"/>
              <a:t> distribution.</a:t>
            </a:r>
          </a:p>
          <a:p>
            <a:r>
              <a:rPr lang="en-US" dirty="0" smtClean="0"/>
              <a:t>Electronics introduce </a:t>
            </a:r>
            <a:r>
              <a:rPr lang="en-US" b="1" dirty="0">
                <a:solidFill>
                  <a:schemeClr val="accent1"/>
                </a:solidFill>
              </a:rPr>
              <a:t>G</a:t>
            </a:r>
            <a:r>
              <a:rPr lang="en-US" b="1" dirty="0" smtClean="0">
                <a:solidFill>
                  <a:schemeClr val="accent1"/>
                </a:solidFill>
              </a:rPr>
              <a:t>aussian noise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      Fit data with a convolution of a </a:t>
            </a:r>
            <a:br>
              <a:rPr lang="en-US" dirty="0" smtClean="0"/>
            </a:br>
            <a:r>
              <a:rPr lang="en-US" sz="3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Gauss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and a </a:t>
            </a:r>
            <a:r>
              <a:rPr lang="en-US" b="1" dirty="0" smtClean="0">
                <a:solidFill>
                  <a:schemeClr val="accent1"/>
                </a:solidFill>
              </a:rPr>
              <a:t>Landau</a:t>
            </a:r>
            <a:r>
              <a:rPr lang="en-US" dirty="0" smtClean="0"/>
              <a:t> function.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Sensor is functional.</a:t>
            </a:r>
          </a:p>
          <a:p>
            <a:r>
              <a:rPr lang="en-US" dirty="0"/>
              <a:t>D</a:t>
            </a:r>
            <a:r>
              <a:rPr lang="en-US" dirty="0" smtClean="0"/>
              <a:t>ata analysis still ongoing.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1827" y="2424812"/>
            <a:ext cx="549637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9" y="4031570"/>
            <a:ext cx="3816424" cy="2280768"/>
          </a:xfrm>
          <a:prstGeom prst="rect">
            <a:avLst/>
          </a:prstGeom>
        </p:spPr>
      </p:pic>
      <p:pic>
        <p:nvPicPr>
          <p:cNvPr id="18" name="Content Placeholder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49260"/>
            <a:ext cx="3063397" cy="15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Y_PowerPoint_16x9_en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570</Words>
  <Application>Microsoft Office PowerPoint</Application>
  <PresentationFormat>Custom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DESY_PowerPoint_16x9_en</vt:lpstr>
      <vt:lpstr>Stridenas</vt:lpstr>
      <vt:lpstr>Motivation</vt:lpstr>
      <vt:lpstr>Recap – Working principle of silicon sensors</vt:lpstr>
      <vt:lpstr>STRIDENAS Project</vt:lpstr>
      <vt:lpstr>First experimental tests at ARES</vt:lpstr>
      <vt:lpstr>Matching studies</vt:lpstr>
      <vt:lpstr>Challenge: Beam has to pass through a vacuum window</vt:lpstr>
      <vt:lpstr>Detector characterization setup</vt:lpstr>
      <vt:lpstr>Sensor characterization using a 90Sr source</vt:lpstr>
      <vt:lpstr>Conclusion and outlook</vt:lpstr>
      <vt:lpstr>PowerPoint Presentation</vt:lpstr>
      <vt:lpstr>Quadrupole strengths for matching study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Jaster-Merz, Sonja Meike</dc:creator>
  <cp:lastModifiedBy>Sonja Meike Jaster-Merz</cp:lastModifiedBy>
  <cp:revision>188</cp:revision>
  <dcterms:created xsi:type="dcterms:W3CDTF">2018-06-27T11:49:05Z</dcterms:created>
  <dcterms:modified xsi:type="dcterms:W3CDTF">2020-10-13T08:56:57Z</dcterms:modified>
</cp:coreProperties>
</file>