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4" r:id="rId2"/>
    <p:sldId id="303" r:id="rId3"/>
    <p:sldId id="304" r:id="rId4"/>
    <p:sldId id="305" r:id="rId5"/>
    <p:sldId id="306" r:id="rId6"/>
    <p:sldId id="307" r:id="rId7"/>
    <p:sldId id="30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33" autoAdjust="0"/>
    <p:restoredTop sz="94697" autoAdjust="0"/>
  </p:normalViewPr>
  <p:slideViewPr>
    <p:cSldViewPr showGuides="1">
      <p:cViewPr varScale="1">
        <p:scale>
          <a:sx n="207" d="100"/>
          <a:sy n="207" d="100"/>
        </p:scale>
        <p:origin x="512" y="176"/>
      </p:cViewPr>
      <p:guideLst>
        <p:guide orient="horz" pos="913"/>
        <p:guide pos="257"/>
      </p:guideLst>
    </p:cSldViewPr>
  </p:slideViewPr>
  <p:outlineViewPr>
    <p:cViewPr>
      <p:scale>
        <a:sx n="33" d="100"/>
        <a:sy n="33" d="100"/>
      </p:scale>
      <p:origin x="0" y="-33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05.11.20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05.11.20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038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B5255-5329-45F9-87F3-A2F9FB4734D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822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7BDDAEA-9330-49C2-BDC0-9EC5B72658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6 November 2020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4746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6 November 2020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9C675125-65B7-4F5B-AEF0-C38D81E746C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075612" y="1449388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23FA31D8-E476-4ADE-8ED0-89F2667028D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075612" y="4005263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681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6 November 2020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9" y="1406427"/>
            <a:ext cx="370840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9" y="3963533"/>
            <a:ext cx="370840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259262" y="1449389"/>
            <a:ext cx="3673475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259263" y="4005263"/>
            <a:ext cx="3673475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2" name="Bildplatzhalter 6">
            <a:extLst>
              <a:ext uri="{FF2B5EF4-FFF2-40B4-BE49-F238E27FC236}">
                <a16:creationId xmlns:a16="http://schemas.microsoft.com/office/drawing/2014/main" id="{68AD19F6-8B2A-4294-9E9A-47F8C86A5D6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id="{B0BE3BFA-E3C5-48E6-ADE2-3072C916F3F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5302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6 November 2020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113760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6 November 2020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561657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167437" y="1449389"/>
            <a:ext cx="5616575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7535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6 November 2020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370839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4259263" y="1449389"/>
            <a:ext cx="752474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414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6 November 2020</a:t>
            </a:r>
            <a:endParaRPr lang="en-US" noProof="0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6 November 2020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208E4DA-F01F-4DA4-AFAC-53CEEC220C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955C6E6-DAFB-471E-9050-E05D2B8F3D0D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F6E932F-91BF-4BB6-A060-480141891B9A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79C784CF-EB19-427C-881F-56D046C308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5307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191997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5629FEB-7EDF-4566-BF2D-9E9B8D44D5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38F9ECC-B605-4D88-9A7C-3D46425084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023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 dirty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6 November 2020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406427"/>
            <a:ext cx="5616575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6 November 2020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167439" y="1406427"/>
            <a:ext cx="5616574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406427"/>
            <a:ext cx="3708400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6 November 2020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59263" y="1406427"/>
            <a:ext cx="3673475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8075612" y="1406427"/>
            <a:ext cx="3708399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348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6 November 2020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167437" y="1449389"/>
            <a:ext cx="5616576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6167438" y="4005263"/>
            <a:ext cx="5616576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6 November 2020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2E8BFC49-6C4E-4A78-A7A9-0AB60943F6F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167438" y="1449388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6B2B23C8-8ABC-4DC4-A6B8-3AA482F3414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67438" y="4005263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8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  <a:p>
            <a:pPr lvl="1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78" y="6580800"/>
            <a:ext cx="9948937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Gamma Group Meeting  |  6 November 2020</a:t>
            </a:r>
            <a:endParaRPr lang="en-US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10848528" y="6580800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‹#›</a:t>
            </a:fld>
            <a:endParaRPr lang="en-US" sz="1000" b="1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7829311-53B7-4C59-9288-3343CCC381FC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12" y="6614019"/>
            <a:ext cx="325552" cy="1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80" r:id="rId4"/>
    <p:sldLayoutId id="2147483662" r:id="rId5"/>
    <p:sldLayoutId id="2147483668" r:id="rId6"/>
    <p:sldLayoutId id="2147483673" r:id="rId7"/>
    <p:sldLayoutId id="2147483670" r:id="rId8"/>
    <p:sldLayoutId id="2147483678" r:id="rId9"/>
    <p:sldLayoutId id="2147483674" r:id="rId10"/>
    <p:sldLayoutId id="2147483679" r:id="rId11"/>
    <p:sldLayoutId id="2147483675" r:id="rId12"/>
    <p:sldLayoutId id="2147483669" r:id="rId13"/>
    <p:sldLayoutId id="2147483676" r:id="rId14"/>
    <p:sldLayoutId id="2147483677" r:id="rId15"/>
    <p:sldLayoutId id="2147483666" r:id="rId16"/>
    <p:sldLayoutId id="2147483667" r:id="rId17"/>
    <p:sldLayoutId id="2147483681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Symbol" pitchFamily="2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desy.de/display/DESYAstroparticle/Presence+table" TargetMode="External"/><Relationship Id="rId2" Type="http://schemas.openxmlformats.org/officeDocument/2006/relationships/hyperlink" Target="https://www.desy.de/coronavirus/index_ger.html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c.desy.d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E72B96F-D478-CB4B-89A9-F030588044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/>
              <a:t>Gamma Group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A888B2-0C77-FE42-A146-9D2BD9672C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DE" dirty="0"/>
              <a:t>6 November 2020</a:t>
            </a:r>
          </a:p>
        </p:txBody>
      </p:sp>
    </p:spTree>
    <p:extLst>
      <p:ext uri="{BB962C8B-B14F-4D97-AF65-F5344CB8AC3E}">
        <p14:creationId xmlns:p14="http://schemas.microsoft.com/office/powerpoint/2010/main" val="55468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A3DFB88-6BA4-AF44-81BF-F0C851EC1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Corona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E6CFD64-B71D-7E4A-80B7-AB6A42640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DE" dirty="0"/>
              <a:t>ee the guidelines at </a:t>
            </a:r>
            <a:r>
              <a:rPr lang="en-GB" dirty="0">
                <a:hlinkClick r:id="rId2"/>
              </a:rPr>
              <a:t>https://www.desy.de/coronavirus/index_ger.html</a:t>
            </a:r>
            <a:endParaRPr lang="en-GB" dirty="0"/>
          </a:p>
          <a:p>
            <a:r>
              <a:rPr lang="en-GB" dirty="0"/>
              <a:t>Most of us are almost always working from home at the moment</a:t>
            </a:r>
          </a:p>
          <a:p>
            <a:r>
              <a:rPr lang="en-GB" dirty="0"/>
              <a:t>If you plan to come, please use our dashboard: </a:t>
            </a:r>
            <a:r>
              <a:rPr lang="en-GB" dirty="0">
                <a:hlinkClick r:id="rId3"/>
              </a:rPr>
              <a:t>https://confluence.desy.de/display/DESYAstroparticle/Presence+table</a:t>
            </a:r>
            <a:endParaRPr lang="en-GB" dirty="0"/>
          </a:p>
          <a:p>
            <a:r>
              <a:rPr lang="en-GB" dirty="0"/>
              <a:t>We have arranged for all Gamma offices to be accessible by all of you – if your key permissions were not updated yet (see Email), then please get in touch with Sarah </a:t>
            </a:r>
            <a:r>
              <a:rPr lang="en-GB" dirty="0" err="1"/>
              <a:t>Seibt</a:t>
            </a:r>
            <a:r>
              <a:rPr lang="en-GB" dirty="0"/>
              <a:t> </a:t>
            </a:r>
          </a:p>
          <a:p>
            <a:r>
              <a:rPr lang="en-DE" dirty="0"/>
              <a:t>Times are difficult for many of us, please be in touch, and I will also be</a:t>
            </a:r>
          </a:p>
          <a:p>
            <a:r>
              <a:rPr lang="en-DE" dirty="0"/>
              <a:t>Expectation management is crucial these days (how efficient am I really, how many of my projects can I push forward), the lab is trying to support you here, feel also encouraged to request input or help</a:t>
            </a:r>
          </a:p>
          <a:p>
            <a:r>
              <a:rPr lang="en-DE" dirty="0"/>
              <a:t>Getting to Zeuthen: if it helps, remember that FFP2 masks can be provided to you for your S-Bahn trip</a:t>
            </a:r>
          </a:p>
          <a:p>
            <a:endParaRPr lang="en-DE" dirty="0"/>
          </a:p>
          <a:p>
            <a:r>
              <a:rPr lang="en-DE" dirty="0"/>
              <a:t>Discussion / further suggestions / anything else?</a:t>
            </a:r>
          </a:p>
          <a:p>
            <a:endParaRPr lang="en-D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81F48F7-6FFB-0641-8C11-3BD0B54495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4B8CA13-D6B5-2549-A92D-D37B40A8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6 November 2020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6389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64028-93A7-1A41-AF59-CE5CEF421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APC – Astroparticle Physics Committee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A8A286-B605-FB44-94D1-968A4AE6F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6 November 2020</a:t>
            </a:r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2A7EEB-0B09-7C42-A988-7AEC17181C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D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DAC79C-828E-4C46-9814-731E0F1FF8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27917" y="980728"/>
            <a:ext cx="7307765" cy="5480823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6A55290E-AF07-2343-83CD-C57CDBFADF91}"/>
              </a:ext>
            </a:extLst>
          </p:cNvPr>
          <p:cNvSpPr/>
          <p:nvPr/>
        </p:nvSpPr>
        <p:spPr>
          <a:xfrm>
            <a:off x="1991545" y="2924944"/>
            <a:ext cx="1944216" cy="5040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1600" dirty="0" err="1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2144D62-0321-CF44-A902-5E5E30ECB3A3}"/>
              </a:ext>
            </a:extLst>
          </p:cNvPr>
          <p:cNvSpPr/>
          <p:nvPr/>
        </p:nvSpPr>
        <p:spPr>
          <a:xfrm>
            <a:off x="2063552" y="4581128"/>
            <a:ext cx="1944216" cy="129614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1600" dirty="0" err="1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7477EE-7C41-5A43-88A9-CB36070058A2}"/>
              </a:ext>
            </a:extLst>
          </p:cNvPr>
          <p:cNvSpPr txBox="1"/>
          <p:nvPr/>
        </p:nvSpPr>
        <p:spPr>
          <a:xfrm>
            <a:off x="3935761" y="6483121"/>
            <a:ext cx="6736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S</a:t>
            </a:r>
            <a:r>
              <a:rPr lang="en-DE" sz="1600" dirty="0">
                <a:solidFill>
                  <a:srgbClr val="FF0000"/>
                </a:solidFill>
              </a:rPr>
              <a:t>equence twice a year: APC </a:t>
            </a:r>
            <a:r>
              <a:rPr lang="en-DE" sz="1600" dirty="0">
                <a:solidFill>
                  <a:srgbClr val="FF0000"/>
                </a:solidFill>
                <a:sym typeface="Wingdings" pitchFamily="2" charset="2"/>
              </a:rPr>
              <a:t> Scientific Council  Foundation Council</a:t>
            </a:r>
            <a:endParaRPr lang="en-DE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279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64028-93A7-1A41-AF59-CE5CEF421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APC – Astroparticle Physics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D0C84-91F6-0441-A197-71F3A3B4E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https://apc.desy.de</a:t>
            </a:r>
            <a:endParaRPr lang="en-GB" dirty="0"/>
          </a:p>
          <a:p>
            <a:r>
              <a:rPr lang="en-DE" dirty="0"/>
              <a:t>Next meeting on 10 / 11 November</a:t>
            </a:r>
          </a:p>
          <a:p>
            <a:r>
              <a:rPr lang="en-DE" dirty="0"/>
              <a:t>Public talks: 10 November, 13:00, Annika Rudolph (THAT PhD student) and 11 November, 13:00, Robert Stein (Neutrino PhD student)</a:t>
            </a:r>
          </a:p>
          <a:p>
            <a:pPr lvl="1"/>
            <a:r>
              <a:rPr lang="en-DE" dirty="0"/>
              <a:t>See Email by Christian yesterday</a:t>
            </a:r>
          </a:p>
          <a:p>
            <a:pPr lvl="1"/>
            <a:r>
              <a:rPr lang="en-DE" dirty="0"/>
              <a:t>Attendance mandatory for all of us </a:t>
            </a:r>
            <a:r>
              <a:rPr lang="en-DE" dirty="0">
                <a:sym typeface="Wingdings" pitchFamily="2" charset="2"/>
              </a:rPr>
              <a:t></a:t>
            </a:r>
          </a:p>
          <a:p>
            <a:r>
              <a:rPr lang="en-DE" dirty="0">
                <a:sym typeface="Wingdings" pitchFamily="2" charset="2"/>
              </a:rPr>
              <a:t>Both APC and Scientific Council meetings will be summarised in an AP ‘jamboree’ on 4 December, 10:00, in the AP seminar slot</a:t>
            </a:r>
          </a:p>
          <a:p>
            <a:pPr lvl="1"/>
            <a:r>
              <a:rPr lang="en-GB" dirty="0">
                <a:sym typeface="Wingdings" pitchFamily="2" charset="2"/>
              </a:rPr>
              <a:t>Y</a:t>
            </a:r>
            <a:r>
              <a:rPr lang="en-DE" dirty="0">
                <a:sym typeface="Wingdings" pitchFamily="2" charset="2"/>
              </a:rPr>
              <a:t>our chance to hear how we were evaluated, and which recommendations we received</a:t>
            </a:r>
            <a:endParaRPr lang="en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A8A286-B605-FB44-94D1-968A4AE6F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6 November 2020</a:t>
            </a:r>
            <a:endParaRPr lang="en-US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2143D26-1573-B24D-BBB1-52314FA17B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39630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3BA56-C977-6848-B7C4-480040FD2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Reminder: Zeuthen Organigram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0013E5-AD06-EF41-920C-2113D092C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6 November 2020</a:t>
            </a:r>
            <a:endParaRPr lang="en-US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654314-E0E5-4849-885B-30A4DB163E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D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17601E4-9E99-F544-B8C5-4247016471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1" b="5901"/>
          <a:stretch/>
        </p:blipFill>
        <p:spPr>
          <a:xfrm>
            <a:off x="2444104" y="980728"/>
            <a:ext cx="9700568" cy="583264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52F5AF2-A35B-2D46-A8EB-E03CC80B4D85}"/>
              </a:ext>
            </a:extLst>
          </p:cNvPr>
          <p:cNvSpPr txBox="1"/>
          <p:nvPr/>
        </p:nvSpPr>
        <p:spPr>
          <a:xfrm>
            <a:off x="407987" y="2707903"/>
            <a:ext cx="19846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sz="1600" dirty="0"/>
              <a:t>plus projects that don’t have their own sub-group because they have a time limitation like ULTRASAT</a:t>
            </a:r>
          </a:p>
        </p:txBody>
      </p:sp>
    </p:spTree>
    <p:extLst>
      <p:ext uri="{BB962C8B-B14F-4D97-AF65-F5344CB8AC3E}">
        <p14:creationId xmlns:p14="http://schemas.microsoft.com/office/powerpoint/2010/main" val="1624779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C609C-E667-9B40-964A-A2D5FEFBB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AOB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549180-3714-C042-8F4A-ECF9E4EA8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</a:t>
            </a:r>
            <a:r>
              <a:rPr lang="en-DE" dirty="0"/>
              <a:t>or the IACT people among you: we have recently joined the gammapy team, see my Email, and be in touch if you’re interested in contributing (and keep your line manager in the loop ;-) )</a:t>
            </a:r>
          </a:p>
          <a:p>
            <a:r>
              <a:rPr lang="en-DE" dirty="0"/>
              <a:t>I will offer an office hour on Fridays from next week on, 11:30 to 13:00, you can always get in touch with me then, and I will also approach you to see how things go</a:t>
            </a:r>
          </a:p>
          <a:p>
            <a:r>
              <a:rPr lang="en-DE" dirty="0"/>
              <a:t>Warm clothes: for work and meetings outside on campus, you can get a DESY hoodie or west if you like, please let me know today (see Email)</a:t>
            </a:r>
          </a:p>
          <a:p>
            <a:endParaRPr lang="en-DE" dirty="0"/>
          </a:p>
          <a:p>
            <a:r>
              <a:rPr lang="en-DE" dirty="0"/>
              <a:t>Anything else?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5D123B-E37D-8549-A0AA-5BBC9A8C5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6 November 2020</a:t>
            </a:r>
            <a:endParaRPr lang="en-US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454C024-C667-B544-B2DA-9B19F6C5D9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80548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BA428-E2F9-4A43-9D0D-4016DE6AF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Introduction of new Gamma Group Members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44299D-7B70-2A42-BF30-4657C4AF9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Jason Watson</a:t>
            </a:r>
          </a:p>
          <a:p>
            <a:r>
              <a:rPr lang="en-DE" dirty="0"/>
              <a:t>Tobias Kleiner</a:t>
            </a:r>
          </a:p>
          <a:p>
            <a:r>
              <a:rPr lang="en-DE" dirty="0"/>
              <a:t>Juan Haces Crespo</a:t>
            </a:r>
          </a:p>
          <a:p>
            <a:endParaRPr lang="en-DE" dirty="0"/>
          </a:p>
          <a:p>
            <a:endParaRPr lang="en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AED3D7-0309-E846-ADFF-E6E73FB9F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6 November 2020</a:t>
            </a:r>
            <a:endParaRPr lang="en-US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03AE581-F5CC-4E4F-B9BC-6136472C3B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DE" dirty="0"/>
              <a:t>I will try to establish this now as a regular item</a:t>
            </a:r>
          </a:p>
        </p:txBody>
      </p:sp>
    </p:spTree>
    <p:extLst>
      <p:ext uri="{BB962C8B-B14F-4D97-AF65-F5344CB8AC3E}">
        <p14:creationId xmlns:p14="http://schemas.microsoft.com/office/powerpoint/2010/main" val="1395622444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DESY_PowerPoint_16x9_en" id="{ED1DA846-A5A4-E442-9322-4DA9947D87AF}" vid="{DA30F867-7A5A-2E44-80B9-2529E5C7A12D}"/>
    </a:ext>
  </a:extLst>
</a:theme>
</file>

<file path=ppt/theme/theme2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37692</TotalTime>
  <Words>507</Words>
  <Application>Microsoft Macintosh PowerPoint</Application>
  <PresentationFormat>Widescreen</PresentationFormat>
  <Paragraphs>43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Symbol</vt:lpstr>
      <vt:lpstr>DESY</vt:lpstr>
      <vt:lpstr>Gamma Group Meeting</vt:lpstr>
      <vt:lpstr>Corona</vt:lpstr>
      <vt:lpstr>APC – Astroparticle Physics Committee</vt:lpstr>
      <vt:lpstr>APC – Astroparticle Physics Committee</vt:lpstr>
      <vt:lpstr>Reminder: Zeuthen Organigram</vt:lpstr>
      <vt:lpstr>AOB</vt:lpstr>
      <vt:lpstr>Introduction of new Gamma Group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Microsoft Office-Anwender</dc:creator>
  <cp:lastModifiedBy>David Berge</cp:lastModifiedBy>
  <cp:revision>521</cp:revision>
  <cp:lastPrinted>2019-11-08T14:20:01Z</cp:lastPrinted>
  <dcterms:created xsi:type="dcterms:W3CDTF">2018-01-19T12:33:44Z</dcterms:created>
  <dcterms:modified xsi:type="dcterms:W3CDTF">2020-11-06T08:55:59Z</dcterms:modified>
</cp:coreProperties>
</file>