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58" r:id="rId4"/>
    <p:sldId id="259" r:id="rId5"/>
    <p:sldId id="257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1A495-5003-A043-A509-14B55ABE43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6E224B-4777-4C4E-A444-842D673838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1C561D-858A-274E-B46E-0E5C8097B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34CA3-99DA-CF48-AF08-0D8EF59657D4}" type="datetimeFigureOut">
              <a:rPr lang="en-US" smtClean="0"/>
              <a:t>11/24/20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E7A69B-1082-034A-B8F6-2AFCAD94F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FD166D-75AC-A94B-85A6-5912BF230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6F91-6D22-2C48-8B74-6B92F3DA3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344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BC319-1D07-804B-9708-E4675B32A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31F7B4-D97D-3D43-BE36-BADAC93B33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2FD413-6B15-1247-8F2A-75BA6EB75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34CA3-99DA-CF48-AF08-0D8EF59657D4}" type="datetimeFigureOut">
              <a:rPr lang="en-US" smtClean="0"/>
              <a:t>11/24/20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491AD2-7186-B94C-82E8-8005E28A0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848E28-1C52-4B4E-B6C7-4D9476CAF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6F91-6D22-2C48-8B74-6B92F3DA3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465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FA2B7B-9C6D-1B47-97DC-E69091D9C2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C33B00-5C5D-A241-876C-F836C4DF00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95BEC9-1080-9C4A-AD1C-D22081F51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34CA3-99DA-CF48-AF08-0D8EF59657D4}" type="datetimeFigureOut">
              <a:rPr lang="en-US" smtClean="0"/>
              <a:t>11/24/20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2CDFF5-3F0B-A649-8E4E-31DAF110E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0F88C3-99A6-9A43-ADF5-FFDA7BD0D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6F91-6D22-2C48-8B74-6B92F3DA3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342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D3C5B-4D0C-E746-9199-8B36640FF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A2294E-25D1-4F40-9F57-812F7BBA79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EF4027-EB53-E848-BB51-E8AE53245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34CA3-99DA-CF48-AF08-0D8EF59657D4}" type="datetimeFigureOut">
              <a:rPr lang="en-US" smtClean="0"/>
              <a:t>11/24/20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267A12-C522-3241-893B-17079ADC3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F1E5F4-92A3-6B42-AA56-B20A6F2AB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6F91-6D22-2C48-8B74-6B92F3DA3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918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C421F-C3E3-C54C-9279-E8BF545B0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C5DBBD-7F44-6D49-B8CF-A94B2B9815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B75125-F008-0B4C-B14B-D5F4FCD26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34CA3-99DA-CF48-AF08-0D8EF59657D4}" type="datetimeFigureOut">
              <a:rPr lang="en-US" smtClean="0"/>
              <a:t>11/24/20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FE3CD4-1AD2-2B48-8ADF-5BB6FB1FC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A25A1C-CE28-2E45-9F2B-812F311B2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6F91-6D22-2C48-8B74-6B92F3DA3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678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EE705-DDF0-8946-BF95-8BAA33787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EA77F8-90BD-3946-B192-DF1CBE0AEB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43463A-990C-CF41-B04D-5E993040FD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8ABAAA-087E-AA41-9EDE-A080C4759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34CA3-99DA-CF48-AF08-0D8EF59657D4}" type="datetimeFigureOut">
              <a:rPr lang="en-US" smtClean="0"/>
              <a:t>11/24/20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863077-CFA6-E548-A7D0-59C3C57DD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D7DC38-B6BC-C245-83DD-EF237402B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6F91-6D22-2C48-8B74-6B92F3DA3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63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AABFD-CAFB-714C-BDA8-1845A50A0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5B84A3-9423-044B-ACC6-C224C98429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B34492-0C5E-B247-9D32-3875C0BC1C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7C73C7-C8DC-1D4E-81D0-5E902493DC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673F0A-3583-2141-A86C-9099EB3DFB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6733E8B-3C60-7940-9B9D-212BCA837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34CA3-99DA-CF48-AF08-0D8EF59657D4}" type="datetimeFigureOut">
              <a:rPr lang="en-US" smtClean="0"/>
              <a:t>11/24/20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513D65-3C4C-2A4A-8831-62202D432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3E007F-D09C-7846-AA92-7CBCABB72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6F91-6D22-2C48-8B74-6B92F3DA3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577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E6A3E-718E-2447-AEA7-76C93D368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419C30-2D48-5641-898D-B1347500A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34CA3-99DA-CF48-AF08-0D8EF59657D4}" type="datetimeFigureOut">
              <a:rPr lang="en-US" smtClean="0"/>
              <a:t>11/24/20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4E108E-5788-344F-A555-1AEC7F2EB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E233EB-9072-394D-A9AE-A7243B388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6F91-6D22-2C48-8B74-6B92F3DA3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173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B7D013-0F5C-2342-99E0-67FB13375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34CA3-99DA-CF48-AF08-0D8EF59657D4}" type="datetimeFigureOut">
              <a:rPr lang="en-US" smtClean="0"/>
              <a:t>11/24/20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58075B-0F82-E54B-9E3C-FE84F0270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DC8FF8-3C95-3749-B61F-74088D635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6F91-6D22-2C48-8B74-6B92F3DA3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211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69050-83B0-994A-A60C-A86471552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12266E-F9E9-4B47-AA58-587B00AE94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8E9D06-2739-274F-8449-CC20D4C8F8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D8B9FA-D34E-184B-B6C5-22BB557A0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34CA3-99DA-CF48-AF08-0D8EF59657D4}" type="datetimeFigureOut">
              <a:rPr lang="en-US" smtClean="0"/>
              <a:t>11/24/20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944D87-7DEA-3A49-A961-EB294BDEC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7CF289-9269-D645-AC00-72220EBC1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6F91-6D22-2C48-8B74-6B92F3DA3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625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46E70-C229-7446-89CB-C9339C062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DA626B-BA37-6046-984E-887572DA4E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6DC2A1-D0B4-7F45-9A7E-73756D7709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8A56D5-23B1-CA4B-A7C5-5577600A3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34CA3-99DA-CF48-AF08-0D8EF59657D4}" type="datetimeFigureOut">
              <a:rPr lang="en-US" smtClean="0"/>
              <a:t>11/24/20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E9BD89-E7F0-9A46-BFCC-3DD5C423D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DAD3C3-414C-9649-8B8A-EE089D810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6F91-6D22-2C48-8B74-6B92F3DA3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861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2ED17C7-BF42-9146-870F-ECAB5BEDA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EE8A0B-D911-C54E-9967-2D31C02599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ED72AD-744D-0B44-951B-8C27C7CFC9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34CA3-99DA-CF48-AF08-0D8EF59657D4}" type="datetimeFigureOut">
              <a:rPr lang="en-US" smtClean="0"/>
              <a:t>11/24/20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FAD535-BDC0-A54B-BDA9-CCE057888A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54109F-CFFE-1841-9021-F12131D510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E6F91-6D22-2C48-8B74-6B92F3DA3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838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FC9A6-A05D-2640-9E0A-9D0729F70E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Compare and new files by Tony: </a:t>
            </a:r>
            <a:br>
              <a:rPr lang="en-US" dirty="0"/>
            </a:br>
            <a:r>
              <a:rPr lang="en-US" dirty="0"/>
              <a:t>e-laser JETI40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14DACC-3203-FA46-A770-D3BAB0439C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Beate</a:t>
            </a:r>
            <a:r>
              <a:rPr lang="en-US" dirty="0"/>
              <a:t>, 24.11.2020</a:t>
            </a:r>
          </a:p>
        </p:txBody>
      </p:sp>
    </p:spTree>
    <p:extLst>
      <p:ext uri="{BB962C8B-B14F-4D97-AF65-F5344CB8AC3E}">
        <p14:creationId xmlns:p14="http://schemas.microsoft.com/office/powerpoint/2010/main" val="32295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C42E4-0581-0142-BA5D-B93881F69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65922B-E044-A249-8726-A583DEBFF3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Comparing new files called “</a:t>
            </a:r>
            <a:r>
              <a:rPr lang="en-US" dirty="0" err="1"/>
              <a:t>e_laser_provisional_more_accurate_HICS</a:t>
            </a:r>
            <a:r>
              <a:rPr lang="en-US" dirty="0"/>
              <a:t>” to old files called “</a:t>
            </a:r>
            <a:r>
              <a:rPr lang="en-US" dirty="0" err="1"/>
              <a:t>elaser</a:t>
            </a:r>
            <a:r>
              <a:rPr lang="en-US" dirty="0"/>
              <a:t>”.</a:t>
            </a:r>
          </a:p>
          <a:p>
            <a:r>
              <a:rPr lang="en-US" dirty="0"/>
              <a:t>Files taken from directory /</a:t>
            </a:r>
            <a:r>
              <a:rPr lang="en-US" dirty="0" err="1"/>
              <a:t>nfs</a:t>
            </a:r>
            <a:r>
              <a:rPr lang="en-US" dirty="0"/>
              <a:t>/dust/luxe/group/</a:t>
            </a:r>
            <a:r>
              <a:rPr lang="en-US" dirty="0" err="1"/>
              <a:t>MCProduction</a:t>
            </a:r>
            <a:r>
              <a:rPr lang="en-US" dirty="0"/>
              <a:t>/Signal/uncompressed/IPstrong_V1.1.00/JETI40/</a:t>
            </a:r>
          </a:p>
          <a:p>
            <a:r>
              <a:rPr lang="en-US" dirty="0"/>
              <a:t>Analyses based on </a:t>
            </a:r>
            <a:r>
              <a:rPr lang="en-US" dirty="0" err="1"/>
              <a:t>stdhep</a:t>
            </a:r>
            <a:r>
              <a:rPr lang="en-US" dirty="0"/>
              <a:t> files</a:t>
            </a:r>
          </a:p>
          <a:p>
            <a:r>
              <a:rPr lang="en-US" dirty="0"/>
              <a:t>definition of output changed somehow between the two and so am not 100% this is an apples to apples comparison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570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39755-9CEF-2A40-9E26-297374182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Xi distributions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6B025F96-448A-A441-8F63-7CF9B5F7F16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28800" y="1585456"/>
            <a:ext cx="6556443" cy="4716038"/>
          </a:xfr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2C89F94-52C4-B449-99BE-806BE2890728}"/>
              </a:ext>
            </a:extLst>
          </p:cNvPr>
          <p:cNvSpPr txBox="1"/>
          <p:nvPr/>
        </p:nvSpPr>
        <p:spPr>
          <a:xfrm>
            <a:off x="9153728" y="2577830"/>
            <a:ext cx="11164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Blue: new</a:t>
            </a:r>
          </a:p>
          <a:p>
            <a:r>
              <a:rPr lang="en-US" dirty="0">
                <a:solidFill>
                  <a:srgbClr val="FF0000"/>
                </a:solidFill>
              </a:rPr>
              <a:t>Red: old</a:t>
            </a:r>
          </a:p>
        </p:txBody>
      </p:sp>
    </p:spTree>
    <p:extLst>
      <p:ext uri="{BB962C8B-B14F-4D97-AF65-F5344CB8AC3E}">
        <p14:creationId xmlns:p14="http://schemas.microsoft.com/office/powerpoint/2010/main" val="241922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39755-9CEF-2A40-9E26-297374182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Energy distributions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2C89F94-52C4-B449-99BE-806BE2890728}"/>
              </a:ext>
            </a:extLst>
          </p:cNvPr>
          <p:cNvSpPr txBox="1"/>
          <p:nvPr/>
        </p:nvSpPr>
        <p:spPr>
          <a:xfrm>
            <a:off x="9153728" y="2577830"/>
            <a:ext cx="11164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Blue: new</a:t>
            </a:r>
          </a:p>
          <a:p>
            <a:r>
              <a:rPr lang="en-US" dirty="0">
                <a:solidFill>
                  <a:srgbClr val="FF0000"/>
                </a:solidFill>
              </a:rPr>
              <a:t>Red: old</a:t>
            </a:r>
          </a:p>
        </p:txBody>
      </p:sp>
      <p:pic>
        <p:nvPicPr>
          <p:cNvPr id="16" name="Content Placeholder 15">
            <a:extLst>
              <a:ext uri="{FF2B5EF4-FFF2-40B4-BE49-F238E27FC236}">
                <a16:creationId xmlns:a16="http://schemas.microsoft.com/office/drawing/2014/main" id="{764CCDF3-AA8C-C741-AE68-E9E982BCD02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28426" y="1606550"/>
            <a:ext cx="6910902" cy="4971000"/>
          </a:xfr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E7AE594B-381D-C542-A513-853039457D54}"/>
              </a:ext>
            </a:extLst>
          </p:cNvPr>
          <p:cNvSpPr txBox="1"/>
          <p:nvPr/>
        </p:nvSpPr>
        <p:spPr>
          <a:xfrm>
            <a:off x="7768557" y="1794992"/>
            <a:ext cx="1783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New peak here!?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13ACB72-8AFE-C34E-9035-F5A01C9839AC}"/>
              </a:ext>
            </a:extLst>
          </p:cNvPr>
          <p:cNvCxnSpPr/>
          <p:nvPr/>
        </p:nvCxnSpPr>
        <p:spPr>
          <a:xfrm flipH="1">
            <a:off x="6906638" y="2159540"/>
            <a:ext cx="1011677" cy="41829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242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05351-566B-EA46-B764-C5BE41D5C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of </a:t>
            </a:r>
            <a:r>
              <a:rPr lang="en-US" dirty="0">
                <a:solidFill>
                  <a:srgbClr val="FF0000"/>
                </a:solidFill>
              </a:rPr>
              <a:t>photons</a:t>
            </a:r>
            <a:r>
              <a:rPr lang="en-US" dirty="0"/>
              <a:t> and electrons</a:t>
            </a:r>
          </a:p>
        </p:txBody>
      </p:sp>
      <p:pic>
        <p:nvPicPr>
          <p:cNvPr id="17" name="Content Placeholder 16">
            <a:extLst>
              <a:ext uri="{FF2B5EF4-FFF2-40B4-BE49-F238E27FC236}">
                <a16:creationId xmlns:a16="http://schemas.microsoft.com/office/drawing/2014/main" id="{97755B05-425D-F842-933D-317FDFBB7B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93004" y="1580919"/>
            <a:ext cx="6828817" cy="4911956"/>
          </a:xfr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FE39178D-B8E9-9642-BD2F-2A98FB9211CD}"/>
              </a:ext>
            </a:extLst>
          </p:cNvPr>
          <p:cNvSpPr txBox="1"/>
          <p:nvPr/>
        </p:nvSpPr>
        <p:spPr>
          <a:xfrm>
            <a:off x="6848271" y="3872787"/>
            <a:ext cx="1205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 bit weird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357C7B2A-0E39-1140-B895-A323482A1898}"/>
              </a:ext>
            </a:extLst>
          </p:cNvPr>
          <p:cNvCxnSpPr>
            <a:cxnSpLocks/>
            <a:stCxn id="18" idx="1"/>
          </p:cNvCxnSpPr>
          <p:nvPr/>
        </p:nvCxnSpPr>
        <p:spPr>
          <a:xfrm flipH="1">
            <a:off x="6429983" y="4057453"/>
            <a:ext cx="418288" cy="30151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6591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2A421584-D1C8-DB42-8F6C-10CF21EFF79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97324" y="1168804"/>
            <a:ext cx="7634186" cy="5491257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A9E8A29-65A7-9944-9316-D64EBDEA1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of positrons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BB6299-A92E-8C4F-8937-D5FC62A820AD}"/>
              </a:ext>
            </a:extLst>
          </p:cNvPr>
          <p:cNvSpPr txBox="1"/>
          <p:nvPr/>
        </p:nvSpPr>
        <p:spPr>
          <a:xfrm>
            <a:off x="6517532" y="2125035"/>
            <a:ext cx="2112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 1000 larger!!!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627E12E1-AD62-B54F-83D1-A8F9F6F82415}"/>
              </a:ext>
            </a:extLst>
          </p:cNvPr>
          <p:cNvCxnSpPr/>
          <p:nvPr/>
        </p:nvCxnSpPr>
        <p:spPr>
          <a:xfrm flipH="1" flipV="1">
            <a:off x="6096000" y="2023352"/>
            <a:ext cx="350196" cy="25291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02788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124</Words>
  <Application>Microsoft Macintosh PowerPoint</Application>
  <PresentationFormat>Widescreen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Compare and new files by Tony:  e-laser JETI40</vt:lpstr>
      <vt:lpstr>Introduction</vt:lpstr>
      <vt:lpstr>Xi distributions</vt:lpstr>
      <vt:lpstr>Energy distributions</vt:lpstr>
      <vt:lpstr>Number of photons and electrons</vt:lpstr>
      <vt:lpstr>Number of positrons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Compare and new files by Tony: e-laser case</dc:title>
  <dc:creator>Beate Heinemann</dc:creator>
  <cp:lastModifiedBy>Beate Heinemann</cp:lastModifiedBy>
  <cp:revision>9</cp:revision>
  <dcterms:created xsi:type="dcterms:W3CDTF">2020-11-24T08:19:21Z</dcterms:created>
  <dcterms:modified xsi:type="dcterms:W3CDTF">2020-11-24T08:33:33Z</dcterms:modified>
</cp:coreProperties>
</file>