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1A495-5003-A043-A509-14B55ABE4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E224B-4777-4C4E-A444-842D67383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C561D-858A-274E-B46E-0E5C8097B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7A69B-1082-034A-B8F6-2AFCAD94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D166D-75AC-A94B-85A6-5912BF23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4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C319-1D07-804B-9708-E4675B32A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31F7B4-D97D-3D43-BE36-BADAC93B3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D413-6B15-1247-8F2A-75BA6EB75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91AD2-7186-B94C-82E8-8005E28A0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48E28-1C52-4B4E-B6C7-4D9476CA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6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A2B7B-9C6D-1B47-97DC-E69091D9C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33B00-5C5D-A241-876C-F836C4DF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5BEC9-1080-9C4A-AD1C-D22081F51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CDFF5-3F0B-A649-8E4E-31DAF110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F88C3-99A6-9A43-ADF5-FFDA7BD0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4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3C5B-4D0C-E746-9199-8B36640F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2294E-25D1-4F40-9F57-812F7BBA7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F4027-EB53-E848-BB51-E8AE5324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67A12-C522-3241-893B-17079ADC3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1E5F4-92A3-6B42-AA56-B20A6F2A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1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421F-C3E3-C54C-9279-E8BF545B0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5DBBD-7F44-6D49-B8CF-A94B2B981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75125-F008-0B4C-B14B-D5F4FCD2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E3CD4-1AD2-2B48-8ADF-5BB6FB1F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25A1C-CE28-2E45-9F2B-812F311B2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E705-DDF0-8946-BF95-8BAA3378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A77F8-90BD-3946-B192-DF1CBE0AE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3463A-990C-CF41-B04D-5E993040F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BAAA-087E-AA41-9EDE-A080C475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63077-CFA6-E548-A7D0-59C3C57D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7DC38-B6BC-C245-83DD-EF237402B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ABFD-CAFB-714C-BDA8-1845A50A0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B84A3-9423-044B-ACC6-C224C9842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B34492-0C5E-B247-9D32-3875C0BC1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7C73C7-C8DC-1D4E-81D0-5E902493D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673F0A-3583-2141-A86C-9099EB3DFB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733E8B-3C60-7940-9B9D-212BCA83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513D65-3C4C-2A4A-8831-62202D43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3E007F-D09C-7846-AA92-7CBCABB72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7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E6A3E-718E-2447-AEA7-76C93D36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19C30-2D48-5641-898D-B1347500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4E108E-5788-344F-A555-1AEC7F2E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233EB-9072-394D-A9AE-A7243B388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7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B7D013-0F5C-2342-99E0-67FB1337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58075B-0F82-E54B-9E3C-FE84F027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C8FF8-3C95-3749-B61F-74088D63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1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69050-83B0-994A-A60C-A86471552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2266E-F9E9-4B47-AA58-587B00AE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E9D06-2739-274F-8449-CC20D4C8F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8B9FA-D34E-184B-B6C5-22BB557A0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44D87-7DEA-3A49-A961-EB294BDE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CF289-9269-D645-AC00-72220EBC1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2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6E70-C229-7446-89CB-C9339C06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DA626B-BA37-6046-984E-887572DA4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DC2A1-D0B4-7F45-9A7E-73756D770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A56D5-23B1-CA4B-A7C5-5577600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9BD89-E7F0-9A46-BFCC-3DD5C423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AD3C3-414C-9649-8B8A-EE089D810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6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ED17C7-BF42-9146-870F-ECAB5BEDA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E8A0B-D911-C54E-9967-2D31C0259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D72AD-744D-0B44-951B-8C27C7CFC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34CA3-99DA-CF48-AF08-0D8EF59657D4}" type="datetimeFigureOut">
              <a:rPr lang="en-US" smtClean="0"/>
              <a:t>11/24/20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AD535-BDC0-A54B-BDA9-CCE057888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4109F-CFFE-1841-9021-F12131D51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E6F91-6D22-2C48-8B74-6B92F3DA3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3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C9A6-A05D-2640-9E0A-9D0729F70E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Compare and new files by Tony: </a:t>
            </a:r>
            <a:br>
              <a:rPr lang="en-US" dirty="0"/>
            </a:br>
            <a:r>
              <a:rPr lang="en-US" dirty="0"/>
              <a:t>e-laser JETI40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4DACC-3203-FA46-A770-D3BAB0439C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Beate</a:t>
            </a:r>
            <a:r>
              <a:rPr lang="en-US" dirty="0"/>
              <a:t>, 24.11.2020</a:t>
            </a:r>
          </a:p>
        </p:txBody>
      </p:sp>
    </p:spTree>
    <p:extLst>
      <p:ext uri="{BB962C8B-B14F-4D97-AF65-F5344CB8AC3E}">
        <p14:creationId xmlns:p14="http://schemas.microsoft.com/office/powerpoint/2010/main" val="3229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C42E4-0581-0142-BA5D-B93881F69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5922B-E044-A249-8726-A583DEBFF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Comparing new files called “</a:t>
            </a:r>
            <a:r>
              <a:rPr lang="en-US" dirty="0" err="1"/>
              <a:t>e_laser_provisional_more_accurate_HICS</a:t>
            </a:r>
            <a:r>
              <a:rPr lang="en-US" dirty="0"/>
              <a:t>” to old files called “</a:t>
            </a:r>
            <a:r>
              <a:rPr lang="en-US" dirty="0" err="1"/>
              <a:t>elaser</a:t>
            </a:r>
            <a:r>
              <a:rPr lang="en-US" dirty="0"/>
              <a:t>”.</a:t>
            </a:r>
          </a:p>
          <a:p>
            <a:r>
              <a:rPr lang="en-US" dirty="0"/>
              <a:t>Files taken from directory /</a:t>
            </a:r>
            <a:r>
              <a:rPr lang="en-US" dirty="0" err="1"/>
              <a:t>nfs</a:t>
            </a:r>
            <a:r>
              <a:rPr lang="en-US" dirty="0"/>
              <a:t>/dust/luxe/group/</a:t>
            </a:r>
            <a:r>
              <a:rPr lang="en-US" dirty="0" err="1"/>
              <a:t>MCProduction</a:t>
            </a:r>
            <a:r>
              <a:rPr lang="en-US" dirty="0"/>
              <a:t>/Signal/uncompressed/IPstrong_V1.1.00/JETI40/</a:t>
            </a:r>
          </a:p>
          <a:p>
            <a:r>
              <a:rPr lang="en-US" dirty="0"/>
              <a:t>Analyses based on </a:t>
            </a:r>
            <a:r>
              <a:rPr lang="en-US" dirty="0" err="1"/>
              <a:t>stdhep</a:t>
            </a:r>
            <a:r>
              <a:rPr lang="en-US" dirty="0"/>
              <a:t> files</a:t>
            </a:r>
          </a:p>
          <a:p>
            <a:r>
              <a:rPr lang="en-US" dirty="0"/>
              <a:t>definition of output changed somehow between the two and so am not 100% this is an apples to apples comparison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57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9755-9CEF-2A40-9E26-297374182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 distributions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B025F96-448A-A441-8F63-7CF9B5F7F1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585456"/>
            <a:ext cx="6556443" cy="4716038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2C89F94-52C4-B449-99BE-806BE2890728}"/>
              </a:ext>
            </a:extLst>
          </p:cNvPr>
          <p:cNvSpPr txBox="1"/>
          <p:nvPr/>
        </p:nvSpPr>
        <p:spPr>
          <a:xfrm>
            <a:off x="9153728" y="2577830"/>
            <a:ext cx="1116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Blue: new</a:t>
            </a:r>
          </a:p>
          <a:p>
            <a:r>
              <a:rPr lang="en-US" dirty="0">
                <a:solidFill>
                  <a:srgbClr val="FF0000"/>
                </a:solidFill>
              </a:rPr>
              <a:t>Red: old</a:t>
            </a:r>
          </a:p>
        </p:txBody>
      </p:sp>
    </p:spTree>
    <p:extLst>
      <p:ext uri="{BB962C8B-B14F-4D97-AF65-F5344CB8AC3E}">
        <p14:creationId xmlns:p14="http://schemas.microsoft.com/office/powerpoint/2010/main" val="24192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9755-9CEF-2A40-9E26-297374182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distributions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C89F94-52C4-B449-99BE-806BE2890728}"/>
              </a:ext>
            </a:extLst>
          </p:cNvPr>
          <p:cNvSpPr txBox="1"/>
          <p:nvPr/>
        </p:nvSpPr>
        <p:spPr>
          <a:xfrm>
            <a:off x="9153728" y="2577830"/>
            <a:ext cx="1116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Blue: new</a:t>
            </a:r>
          </a:p>
          <a:p>
            <a:r>
              <a:rPr lang="en-US" dirty="0">
                <a:solidFill>
                  <a:srgbClr val="FF0000"/>
                </a:solidFill>
              </a:rPr>
              <a:t>Red: old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764CCDF3-AA8C-C741-AE68-E9E982BCD0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8426" y="1606550"/>
            <a:ext cx="6910902" cy="4971000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7AE594B-381D-C542-A513-853039457D54}"/>
              </a:ext>
            </a:extLst>
          </p:cNvPr>
          <p:cNvSpPr txBox="1"/>
          <p:nvPr/>
        </p:nvSpPr>
        <p:spPr>
          <a:xfrm>
            <a:off x="7768557" y="1794992"/>
            <a:ext cx="178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peak here!?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13ACB72-8AFE-C34E-9035-F5A01C9839AC}"/>
              </a:ext>
            </a:extLst>
          </p:cNvPr>
          <p:cNvCxnSpPr/>
          <p:nvPr/>
        </p:nvCxnSpPr>
        <p:spPr>
          <a:xfrm flipH="1">
            <a:off x="6906638" y="2159540"/>
            <a:ext cx="1011677" cy="4182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24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05351-566B-EA46-B764-C5BE41D5C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</a:t>
            </a:r>
            <a:r>
              <a:rPr lang="en-US" dirty="0">
                <a:solidFill>
                  <a:srgbClr val="FF0000"/>
                </a:solidFill>
              </a:rPr>
              <a:t>photons</a:t>
            </a:r>
            <a:r>
              <a:rPr lang="en-US" dirty="0"/>
              <a:t> and electrons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97755B05-425D-F842-933D-317FDFBB7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3004" y="1580919"/>
            <a:ext cx="6828817" cy="4911956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E39178D-B8E9-9642-BD2F-2A98FB9211CD}"/>
              </a:ext>
            </a:extLst>
          </p:cNvPr>
          <p:cNvSpPr txBox="1"/>
          <p:nvPr/>
        </p:nvSpPr>
        <p:spPr>
          <a:xfrm>
            <a:off x="6848271" y="3872787"/>
            <a:ext cx="1205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bit weird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57C7B2A-0E39-1140-B895-A323482A1898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6429983" y="4057453"/>
            <a:ext cx="418288" cy="3015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59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2A421584-D1C8-DB42-8F6C-10CF21EFF7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7324" y="1168804"/>
            <a:ext cx="7634186" cy="549125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9E8A29-65A7-9944-9316-D64EBDEA1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positrons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BB6299-A92E-8C4F-8937-D5FC62A820AD}"/>
              </a:ext>
            </a:extLst>
          </p:cNvPr>
          <p:cNvSpPr txBox="1"/>
          <p:nvPr/>
        </p:nvSpPr>
        <p:spPr>
          <a:xfrm>
            <a:off x="6517532" y="2125035"/>
            <a:ext cx="2112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Factor 1000 larger!!!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27E12E1-AD62-B54F-83D1-A8F9F6F82415}"/>
              </a:ext>
            </a:extLst>
          </p:cNvPr>
          <p:cNvCxnSpPr/>
          <p:nvPr/>
        </p:nvCxnSpPr>
        <p:spPr>
          <a:xfrm flipH="1" flipV="1">
            <a:off x="6096000" y="2023352"/>
            <a:ext cx="350196" cy="2529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27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124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Compare and new files by Tony:  e-laser JETI40</vt:lpstr>
      <vt:lpstr>Introduction</vt:lpstr>
      <vt:lpstr>Xi distributions</vt:lpstr>
      <vt:lpstr>Energy distributions</vt:lpstr>
      <vt:lpstr>Number of photons and electrons</vt:lpstr>
      <vt:lpstr>Number of positrons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and new files by Tony: e-laser case</dc:title>
  <dc:creator>Beate Heinemann</dc:creator>
  <cp:lastModifiedBy>Beate Heinemann</cp:lastModifiedBy>
  <cp:revision>9</cp:revision>
  <dcterms:created xsi:type="dcterms:W3CDTF">2020-11-24T08:19:21Z</dcterms:created>
  <dcterms:modified xsi:type="dcterms:W3CDTF">2020-11-24T08:33:33Z</dcterms:modified>
</cp:coreProperties>
</file>