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313" r:id="rId3"/>
    <p:sldId id="317" r:id="rId4"/>
    <p:sldId id="311" r:id="rId5"/>
    <p:sldId id="316" r:id="rId6"/>
    <p:sldId id="314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744" y="31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3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87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Readout of ECAL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Readout of ECAL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1379913" y="1723505"/>
            <a:ext cx="54088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last LUXE </a:t>
            </a:r>
            <a:r>
              <a:rPr lang="de-DE" dirty="0" err="1" smtClean="0"/>
              <a:t>meeting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r>
              <a:rPr lang="de-DE" dirty="0" smtClean="0"/>
              <a:t> was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backend </a:t>
            </a:r>
            <a:r>
              <a:rPr lang="de-DE" dirty="0" err="1" smtClean="0"/>
              <a:t>electronics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surface</a:t>
            </a:r>
            <a:r>
              <a:rPr lang="de-DE" dirty="0" smtClean="0"/>
              <a:t> hall</a:t>
            </a:r>
          </a:p>
          <a:p>
            <a:endParaRPr lang="de-DE" dirty="0"/>
          </a:p>
          <a:p>
            <a:r>
              <a:rPr lang="de-DE" dirty="0" smtClean="0"/>
              <a:t>The </a:t>
            </a:r>
            <a:r>
              <a:rPr lang="de-DE" dirty="0" err="1" smtClean="0"/>
              <a:t>cable</a:t>
            </a:r>
            <a:r>
              <a:rPr lang="de-DE" dirty="0" smtClean="0"/>
              <a:t> </a:t>
            </a:r>
            <a:r>
              <a:rPr lang="de-DE" dirty="0" err="1" smtClean="0"/>
              <a:t>length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surface</a:t>
            </a:r>
            <a:r>
              <a:rPr lang="de-DE" dirty="0" smtClean="0"/>
              <a:t> hall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estimated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60 m </a:t>
            </a:r>
            <a:endParaRPr lang="en-GB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2394064" y="3485804"/>
            <a:ext cx="2870662" cy="5874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009207" y="5281353"/>
            <a:ext cx="1640378" cy="720436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Pfeil nach oben und unten 12"/>
          <p:cNvSpPr/>
          <p:nvPr/>
        </p:nvSpPr>
        <p:spPr bwMode="auto">
          <a:xfrm>
            <a:off x="3660370" y="4073236"/>
            <a:ext cx="338051" cy="1119448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269671" y="3606718"/>
            <a:ext cx="1457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Surface hall</a:t>
            </a:r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3192086" y="5472294"/>
            <a:ext cx="1457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experiment</a:t>
            </a:r>
            <a:endParaRPr lang="en-GB" dirty="0"/>
          </a:p>
        </p:txBody>
      </p:sp>
      <p:sp>
        <p:nvSpPr>
          <p:cNvPr id="17" name="Textfeld 16"/>
          <p:cNvSpPr txBox="1"/>
          <p:nvPr/>
        </p:nvSpPr>
        <p:spPr>
          <a:xfrm>
            <a:off x="4209009" y="4434211"/>
            <a:ext cx="1457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~60 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Readout of ECAL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759227" y="1675410"/>
            <a:ext cx="8296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we</a:t>
            </a:r>
            <a:r>
              <a:rPr lang="de-DE" sz="2000" dirty="0" smtClean="0"/>
              <a:t> </a:t>
            </a:r>
            <a:r>
              <a:rPr lang="de-DE" sz="2000" dirty="0" err="1" smtClean="0"/>
              <a:t>would</a:t>
            </a:r>
            <a:r>
              <a:rPr lang="de-DE" sz="2000" dirty="0" smtClean="0"/>
              <a:t> like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put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                                                 ??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4649585" y="1557880"/>
            <a:ext cx="2870662" cy="5874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525192" y="1678794"/>
            <a:ext cx="1457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Surface hall</a:t>
            </a:r>
            <a:endParaRPr lang="en-GB" dirty="0"/>
          </a:p>
        </p:txBody>
      </p:sp>
      <p:sp>
        <p:nvSpPr>
          <p:cNvPr id="2" name="Textfeld 1"/>
          <p:cNvSpPr txBox="1"/>
          <p:nvPr/>
        </p:nvSpPr>
        <p:spPr>
          <a:xfrm>
            <a:off x="1695796" y="2920609"/>
            <a:ext cx="3829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DAQ </a:t>
            </a:r>
            <a:r>
              <a:rPr lang="de-DE" dirty="0" err="1" smtClean="0"/>
              <a:t>computer</a:t>
            </a:r>
            <a:endParaRPr lang="de-DE" dirty="0" smtClean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LV power</a:t>
            </a:r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dirty="0"/>
              <a:t>H</a:t>
            </a:r>
            <a:r>
              <a:rPr lang="de-DE" dirty="0" smtClean="0"/>
              <a:t>V power</a:t>
            </a:r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Slow </a:t>
            </a:r>
            <a:r>
              <a:rPr lang="de-DE" dirty="0" err="1" smtClean="0"/>
              <a:t>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91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Readout of ECAL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V="1">
            <a:off x="5450378" y="2455804"/>
            <a:ext cx="2770" cy="522100"/>
          </a:xfrm>
          <a:prstGeom prst="straightConnector1">
            <a:avLst/>
          </a:prstGeom>
          <a:ln w="76200">
            <a:solidFill>
              <a:srgbClr val="0070C0"/>
            </a:solidFill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866313" y="4987637"/>
            <a:ext cx="1396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On top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ECAL </a:t>
            </a:r>
            <a:r>
              <a:rPr lang="de-DE" dirty="0" err="1" smtClean="0"/>
              <a:t>frame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6766560" y="3837847"/>
            <a:ext cx="1723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a </a:t>
            </a:r>
            <a:r>
              <a:rPr lang="de-DE" dirty="0" err="1" smtClean="0"/>
              <a:t>crate</a:t>
            </a:r>
            <a:r>
              <a:rPr lang="de-DE" dirty="0" smtClean="0"/>
              <a:t> </a:t>
            </a:r>
            <a:r>
              <a:rPr lang="de-DE" dirty="0" err="1" smtClean="0"/>
              <a:t>near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detector</a:t>
            </a:r>
            <a:r>
              <a:rPr lang="de-DE" dirty="0" smtClean="0"/>
              <a:t> (5m?)</a:t>
            </a:r>
            <a:endParaRPr lang="en-GB" dirty="0"/>
          </a:p>
        </p:txBody>
      </p:sp>
      <p:sp>
        <p:nvSpPr>
          <p:cNvPr id="17" name="Textfeld 16"/>
          <p:cNvSpPr txBox="1"/>
          <p:nvPr/>
        </p:nvSpPr>
        <p:spPr>
          <a:xfrm>
            <a:off x="4758164" y="1277094"/>
            <a:ext cx="19363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Ethernet </a:t>
            </a:r>
            <a:r>
              <a:rPr lang="de-DE" dirty="0" err="1" smtClean="0"/>
              <a:t>connection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DAQ </a:t>
            </a:r>
            <a:r>
              <a:rPr lang="de-DE" dirty="0" err="1" smtClean="0"/>
              <a:t>computer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60 m ??</a:t>
            </a:r>
            <a:endParaRPr lang="en-GB" dirty="0"/>
          </a:p>
        </p:txBody>
      </p:sp>
      <p:sp>
        <p:nvSpPr>
          <p:cNvPr id="18" name="Textfeld 17"/>
          <p:cNvSpPr txBox="1"/>
          <p:nvPr/>
        </p:nvSpPr>
        <p:spPr>
          <a:xfrm>
            <a:off x="996733" y="2716854"/>
            <a:ext cx="2424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Yan</a:t>
            </a:r>
            <a:endParaRPr lang="en-GB" dirty="0"/>
          </a:p>
        </p:txBody>
      </p:sp>
      <p:pic>
        <p:nvPicPr>
          <p:cNvPr id="19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3" y="3261154"/>
            <a:ext cx="5727700" cy="3221990"/>
          </a:xfrm>
          <a:prstGeom prst="rect">
            <a:avLst/>
          </a:prstGeom>
        </p:spPr>
      </p:pic>
      <p:cxnSp>
        <p:nvCxnSpPr>
          <p:cNvPr id="20" name="Gerade Verbindung mit Pfeil 19"/>
          <p:cNvCxnSpPr/>
          <p:nvPr/>
        </p:nvCxnSpPr>
        <p:spPr bwMode="auto">
          <a:xfrm flipH="1" flipV="1">
            <a:off x="6071063" y="5335273"/>
            <a:ext cx="731519" cy="1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 bwMode="auto">
          <a:xfrm flipH="1" flipV="1">
            <a:off x="6007333" y="4231288"/>
            <a:ext cx="731519" cy="1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Readout of ECAL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 flipV="1">
            <a:off x="6134793" y="5270268"/>
            <a:ext cx="731519" cy="1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106355" y="4921135"/>
            <a:ext cx="1396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On top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="1" dirty="0" smtClean="0"/>
              <a:t>ECAL</a:t>
            </a:r>
            <a:r>
              <a:rPr lang="de-DE" dirty="0" smtClean="0"/>
              <a:t> </a:t>
            </a:r>
            <a:r>
              <a:rPr lang="de-DE" dirty="0" err="1" smtClean="0"/>
              <a:t>frame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6993771" y="3489763"/>
            <a:ext cx="1723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a </a:t>
            </a:r>
            <a:r>
              <a:rPr lang="de-DE" dirty="0" err="1" smtClean="0"/>
              <a:t>crate</a:t>
            </a:r>
            <a:r>
              <a:rPr lang="de-DE" dirty="0" smtClean="0"/>
              <a:t> </a:t>
            </a:r>
            <a:r>
              <a:rPr lang="de-DE" dirty="0" err="1" smtClean="0"/>
              <a:t>near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detector</a:t>
            </a:r>
            <a:r>
              <a:rPr lang="de-DE" dirty="0" smtClean="0"/>
              <a:t> (5m?)</a:t>
            </a:r>
            <a:endParaRPr lang="en-GB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 flipH="1" flipV="1">
            <a:off x="6078501" y="3840478"/>
            <a:ext cx="731519" cy="1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853059" y="1293077"/>
            <a:ext cx="19363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HV (</a:t>
            </a:r>
            <a:r>
              <a:rPr lang="de-DE" dirty="0" err="1" smtClean="0"/>
              <a:t>and</a:t>
            </a:r>
            <a:r>
              <a:rPr lang="de-DE" dirty="0" smtClean="0"/>
              <a:t> LV) </a:t>
            </a:r>
            <a:r>
              <a:rPr lang="de-DE" dirty="0" err="1" smtClean="0"/>
              <a:t>cables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FEBs</a:t>
            </a:r>
          </a:p>
          <a:p>
            <a:endParaRPr lang="de-DE" dirty="0"/>
          </a:p>
          <a:p>
            <a:r>
              <a:rPr lang="de-DE" dirty="0" smtClean="0"/>
              <a:t>60 m</a:t>
            </a:r>
            <a:endParaRPr lang="en-GB" dirty="0"/>
          </a:p>
        </p:txBody>
      </p:sp>
      <p:pic>
        <p:nvPicPr>
          <p:cNvPr id="16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50" y="3047017"/>
            <a:ext cx="5727700" cy="3221990"/>
          </a:xfrm>
          <a:prstGeom prst="rect">
            <a:avLst/>
          </a:prstGeom>
        </p:spPr>
      </p:pic>
      <p:cxnSp>
        <p:nvCxnSpPr>
          <p:cNvPr id="18" name="Gerade Verbindung mit Pfeil 17"/>
          <p:cNvCxnSpPr/>
          <p:nvPr/>
        </p:nvCxnSpPr>
        <p:spPr bwMode="auto">
          <a:xfrm>
            <a:off x="3416531" y="2438325"/>
            <a:ext cx="8313" cy="2371973"/>
          </a:xfrm>
          <a:prstGeom prst="straightConnector1">
            <a:avLst/>
          </a:prstGeom>
          <a:ln w="76200">
            <a:solidFill>
              <a:srgbClr val="0070C0"/>
            </a:solidFill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9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04750" y="1028924"/>
            <a:ext cx="83460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implications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smtClean="0"/>
              <a:t>Ethernet ?</a:t>
            </a:r>
          </a:p>
          <a:p>
            <a:endParaRPr lang="de-DE" dirty="0"/>
          </a:p>
          <a:p>
            <a:r>
              <a:rPr lang="de-DE" dirty="0" smtClean="0"/>
              <a:t>Power </a:t>
            </a:r>
            <a:r>
              <a:rPr lang="de-DE" dirty="0" err="1" smtClean="0"/>
              <a:t>cables</a:t>
            </a:r>
            <a:r>
              <a:rPr lang="de-DE" dirty="0" smtClean="0"/>
              <a:t> ???</a:t>
            </a:r>
          </a:p>
          <a:p>
            <a:endParaRPr lang="de-DE" dirty="0"/>
          </a:p>
          <a:p>
            <a:r>
              <a:rPr lang="de-DE" dirty="0" err="1" smtClean="0"/>
              <a:t>Others</a:t>
            </a:r>
            <a:r>
              <a:rPr lang="de-DE" dirty="0" smtClean="0"/>
              <a:t> ?</a:t>
            </a:r>
            <a:endParaRPr lang="de-DE" dirty="0" smtClean="0"/>
          </a:p>
          <a:p>
            <a:endParaRPr lang="en-GB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2800" dirty="0" smtClean="0"/>
              <a:t>Readout of ECAL</a:t>
            </a:r>
            <a:r>
              <a:rPr lang="en-US" sz="2800" dirty="0" smtClean="0"/>
              <a:t>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152</Words>
  <Application>Microsoft Office PowerPoint</Application>
  <PresentationFormat>Bildschirmpräsentation (4:3)</PresentationFormat>
  <Paragraphs>49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PPT-Vorlage_en</vt:lpstr>
      <vt:lpstr>Readout of ECAL </vt:lpstr>
      <vt:lpstr>Readout of ECAL </vt:lpstr>
      <vt:lpstr>Readout of ECAL </vt:lpstr>
      <vt:lpstr>Readout of ECAL </vt:lpstr>
      <vt:lpstr>Readout of ECAL </vt:lpstr>
      <vt:lpstr>Readout of ECAL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279</cp:revision>
  <dcterms:created xsi:type="dcterms:W3CDTF">2012-02-28T14:56:30Z</dcterms:created>
  <dcterms:modified xsi:type="dcterms:W3CDTF">2020-11-26T14:30:52Z</dcterms:modified>
</cp:coreProperties>
</file>