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/>
    <p:restoredTop sz="94753"/>
  </p:normalViewPr>
  <p:slideViewPr>
    <p:cSldViewPr snapToGrid="0" snapToObjects="1">
      <p:cViewPr>
        <p:scale>
          <a:sx n="100" d="100"/>
          <a:sy n="100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796FC-9C93-8D40-98F1-256A89D25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4A17C-8C95-A847-BC41-C1490E39E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C14D7-8EE8-7445-8A2D-BD216BD1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29F28-3A86-7C4D-B29C-0DC23EB7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0ABAA-5444-F543-9736-E94F6331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4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8F25E-BF8B-3F48-B08E-D76FE4F43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9C0F42-CCA4-CF4E-9BE9-A4664B740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7662D-971D-204A-A6AB-5C03FE67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69C5-A65F-9D42-B3BF-42B94D2D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3F7CC-4B15-854C-8577-48ED09612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7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108F5A-12D6-5445-968E-A91029A78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362F0-8300-6F4E-AB73-3703A4A12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EC5A0-C931-014A-AB9D-3B51E32CD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02939-36EF-814A-BB87-FD138458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6DBB7-B190-E742-B106-AB2FEEA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7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979E-90D2-2441-988A-2B7A3A1A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AEBF3-253D-F944-925D-786CE203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26DB9-F835-EA4F-983D-47FF4C75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9EDF-E4C5-0C48-8261-A3DD34D3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3F13B-40DA-8947-9637-6E688AC6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9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DF6B-73E5-BE4C-A24C-B13919080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1B568-0008-C541-8C81-66652BA1F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F547F-316E-4C4B-B056-7B3E5EC7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BC494-27A3-7C4C-9D0D-8355F49C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DC5A4-04C8-6544-A588-7141B697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7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E1E61-D775-DA41-ACB1-2D16A15FB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C9284-F931-6245-9B0F-7E9D438D0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5B4A3-C050-E84B-A82F-96682C347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81079-1C8C-6942-BFEB-0A5BFF9C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F910B-884C-F645-894F-DE725D2C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D4693-D7FA-6144-92C8-589062EF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3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DB0B-96EB-9B4C-84ED-769729DC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690BA-49CF-254D-B99D-0360B56B8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F2EDA-329D-C049-99B3-BFF4DB882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080D7-2464-3F4F-96BD-FEE30FDB9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BC673-2488-D442-9C29-0E6591402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418289-8419-6844-BB41-7C6969EA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4BB383-400A-A645-9822-40B1DC9A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E4784-4A19-684E-BCBC-E23E1D444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1E765-D141-D64E-A88E-EF36171E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F0313-F7C2-A64D-98FD-7755521F6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91C83-3F2D-7E4D-96F2-50E7CC8A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E9F54-DCFF-814D-9270-F65172BB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2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70A18-20F1-9A47-B494-7512083A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7F902A-A0ED-BE4A-9EAF-AA6C32B9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AF3D-D6E4-F942-8F04-BBFFEF17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163D7-69E3-BA40-9C18-ED7D87F60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BF95E-EE05-9449-8296-2F4F4B02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CCF336-8978-A440-B400-A6A88ED6C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580EE-8076-6446-B7AD-771CD0E71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16947-1703-CF47-9CDD-1AD239567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AE91F-30DE-794E-89D5-DB543894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2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FE979-CA80-FD46-A052-EA9C2AC57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78BA6-E223-984F-88C8-1BAC8189A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B43AF-2275-ED40-955A-28A53A006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E048D-40C2-7C44-9896-BE9E2DB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795AD-BCE9-4041-9C08-B00B3DED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D9292-87FC-F04C-BE01-6E021485B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96BEB4-9BBF-A04D-9736-CC01B8969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6249E-53FA-2245-9D3F-F7EF130DC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89C33-1D21-E346-B3D0-05B138828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63C7-F601-F44F-8F11-8382A28E89AA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D9AAE-4708-0A4D-B1E4-68E149324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068DD-EA45-5346-8FD2-6D91EFFE4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6413-99C6-BB40-9846-A197F1E3E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3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DAEC0B-B110-9548-967E-B1B5C12B04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72" r="3392" b="15019"/>
          <a:stretch/>
        </p:blipFill>
        <p:spPr>
          <a:xfrm>
            <a:off x="4008774" y="548870"/>
            <a:ext cx="3941426" cy="37424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5D41F1-1A0E-FD4A-8B3D-CBEFD66DAB6B}"/>
              </a:ext>
            </a:extLst>
          </p:cNvPr>
          <p:cNvSpPr txBox="1"/>
          <p:nvPr/>
        </p:nvSpPr>
        <p:spPr>
          <a:xfrm>
            <a:off x="7755128" y="2585664"/>
            <a:ext cx="161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Pixel : 5000 um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2789A9A-3405-5048-8352-A185E3BA32C7}"/>
              </a:ext>
            </a:extLst>
          </p:cNvPr>
          <p:cNvCxnSpPr>
            <a:cxnSpLocks/>
          </p:cNvCxnSpPr>
          <p:nvPr/>
        </p:nvCxnSpPr>
        <p:spPr>
          <a:xfrm>
            <a:off x="7755128" y="1987993"/>
            <a:ext cx="0" cy="20379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AE49C5-C44F-7E4C-8F8C-E0AB8C859D4B}"/>
              </a:ext>
            </a:extLst>
          </p:cNvPr>
          <p:cNvCxnSpPr/>
          <p:nvPr/>
        </p:nvCxnSpPr>
        <p:spPr>
          <a:xfrm>
            <a:off x="7259391" y="1998625"/>
            <a:ext cx="806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A0CB1D-049B-8F45-A5EC-1C293584D7E8}"/>
              </a:ext>
            </a:extLst>
          </p:cNvPr>
          <p:cNvCxnSpPr/>
          <p:nvPr/>
        </p:nvCxnSpPr>
        <p:spPr>
          <a:xfrm>
            <a:off x="7079086" y="4025900"/>
            <a:ext cx="806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CEA703-3697-4444-9848-D9F60BA7C5AA}"/>
              </a:ext>
            </a:extLst>
          </p:cNvPr>
          <p:cNvCxnSpPr/>
          <p:nvPr/>
        </p:nvCxnSpPr>
        <p:spPr>
          <a:xfrm>
            <a:off x="7259390" y="1966726"/>
            <a:ext cx="806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6A1E926-71CD-5A46-A631-5647CFA2448E}"/>
              </a:ext>
            </a:extLst>
          </p:cNvPr>
          <p:cNvSpPr txBox="1"/>
          <p:nvPr/>
        </p:nvSpPr>
        <p:spPr>
          <a:xfrm>
            <a:off x="8250866" y="1803327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Gap : 10um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8822F3-E817-8047-8FD9-72F544453628}"/>
              </a:ext>
            </a:extLst>
          </p:cNvPr>
          <p:cNvCxnSpPr/>
          <p:nvPr/>
        </p:nvCxnSpPr>
        <p:spPr>
          <a:xfrm>
            <a:off x="7071997" y="4284620"/>
            <a:ext cx="806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1CE269-E209-4943-9ADE-5F67D4237D5F}"/>
              </a:ext>
            </a:extLst>
          </p:cNvPr>
          <p:cNvSpPr txBox="1"/>
          <p:nvPr/>
        </p:nvSpPr>
        <p:spPr>
          <a:xfrm>
            <a:off x="7950200" y="3953896"/>
            <a:ext cx="15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Edge : 600 um</a:t>
            </a:r>
          </a:p>
        </p:txBody>
      </p:sp>
    </p:spTree>
    <p:extLst>
      <p:ext uri="{BB962C8B-B14F-4D97-AF65-F5344CB8AC3E}">
        <p14:creationId xmlns:p14="http://schemas.microsoft.com/office/powerpoint/2010/main" val="242006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7DDC33-37F6-4241-89DB-33962CF7B2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14" r="28872"/>
          <a:stretch/>
        </p:blipFill>
        <p:spPr>
          <a:xfrm>
            <a:off x="4521201" y="-1"/>
            <a:ext cx="7670800" cy="68613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B7528A-2BAD-0C48-98D8-8C1DEB04D282}"/>
              </a:ext>
            </a:extLst>
          </p:cNvPr>
          <p:cNvSpPr txBox="1"/>
          <p:nvPr/>
        </p:nvSpPr>
        <p:spPr>
          <a:xfrm>
            <a:off x="482600" y="457200"/>
            <a:ext cx="1544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proposition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379571-1E06-1E40-A2D0-C62FDC4712E2}"/>
              </a:ext>
            </a:extLst>
          </p:cNvPr>
          <p:cNvSpPr txBox="1"/>
          <p:nvPr/>
        </p:nvSpPr>
        <p:spPr>
          <a:xfrm>
            <a:off x="279400" y="2311400"/>
            <a:ext cx="26259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67800 um available :</a:t>
            </a:r>
          </a:p>
          <a:p>
            <a:r>
              <a:rPr lang="en-US" dirty="0"/>
              <a:t>67880-1200 = 66680 um</a:t>
            </a:r>
          </a:p>
          <a:p>
            <a:endParaRPr lang="en-US" dirty="0"/>
          </a:p>
          <a:p>
            <a:r>
              <a:rPr lang="en-US" dirty="0"/>
              <a:t>Pitch 5010 um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66680/5010 = 13.3</a:t>
            </a:r>
          </a:p>
          <a:p>
            <a:endParaRPr lang="en-US" dirty="0"/>
          </a:p>
          <a:p>
            <a:r>
              <a:rPr lang="en-US" dirty="0"/>
              <a:t>13 rows in both directions</a:t>
            </a:r>
          </a:p>
        </p:txBody>
      </p:sp>
    </p:spTree>
    <p:extLst>
      <p:ext uri="{BB962C8B-B14F-4D97-AF65-F5344CB8AC3E}">
        <p14:creationId xmlns:p14="http://schemas.microsoft.com/office/powerpoint/2010/main" val="20886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9F9A83-FABE-914F-B3C2-CA910B0294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268"/>
          <a:stretch/>
        </p:blipFill>
        <p:spPr>
          <a:xfrm>
            <a:off x="3468943" y="0"/>
            <a:ext cx="8723057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D6C2DF-C969-1E44-9D51-7F1F4B75064B}"/>
              </a:ext>
            </a:extLst>
          </p:cNvPr>
          <p:cNvSpPr txBox="1"/>
          <p:nvPr/>
        </p:nvSpPr>
        <p:spPr>
          <a:xfrm>
            <a:off x="533400" y="520700"/>
            <a:ext cx="15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DCACE0-DB5D-B649-9EAF-42014B650FD4}"/>
              </a:ext>
            </a:extLst>
          </p:cNvPr>
          <p:cNvSpPr txBox="1"/>
          <p:nvPr/>
        </p:nvSpPr>
        <p:spPr>
          <a:xfrm>
            <a:off x="393700" y="1397000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y : 51300-1200 = 50100 um</a:t>
            </a:r>
          </a:p>
          <a:p>
            <a:r>
              <a:rPr lang="en-US" dirty="0"/>
              <a:t>50100/5010=10 rows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90433A-062D-CD4E-867D-95366E9644A6}"/>
              </a:ext>
            </a:extLst>
          </p:cNvPr>
          <p:cNvSpPr txBox="1"/>
          <p:nvPr/>
        </p:nvSpPr>
        <p:spPr>
          <a:xfrm>
            <a:off x="469900" y="2946400"/>
            <a:ext cx="2980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x : 81140-1200=79940 um</a:t>
            </a:r>
          </a:p>
          <a:p>
            <a:r>
              <a:rPr lang="en-US" dirty="0"/>
              <a:t>79940/5010 = </a:t>
            </a:r>
            <a:r>
              <a:rPr lang="en-US"/>
              <a:t>15.95 rows ~16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9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54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bb</dc:creator>
  <cp:lastModifiedBy>yan bb</cp:lastModifiedBy>
  <cp:revision>5</cp:revision>
  <dcterms:created xsi:type="dcterms:W3CDTF">2020-12-10T08:00:06Z</dcterms:created>
  <dcterms:modified xsi:type="dcterms:W3CDTF">2020-12-10T08:30:59Z</dcterms:modified>
</cp:coreProperties>
</file>