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11" r:id="rId3"/>
    <p:sldId id="313" r:id="rId4"/>
    <p:sldId id="31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4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86" y="31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Testbeam</a:t>
            </a:r>
            <a:r>
              <a:rPr lang="en-US" sz="2800" dirty="0" smtClean="0"/>
              <a:t> ECAL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Planning2021 </a:t>
            </a:r>
            <a:endParaRPr lang="de-DE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528811" y="953193"/>
            <a:ext cx="74814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sensor</a:t>
            </a:r>
            <a:r>
              <a:rPr lang="de-DE" sz="2000" dirty="0" smtClean="0"/>
              <a:t> </a:t>
            </a:r>
            <a:r>
              <a:rPr lang="de-DE" sz="2000" dirty="0" err="1" smtClean="0"/>
              <a:t>prototypes</a:t>
            </a:r>
            <a:r>
              <a:rPr lang="de-DE" sz="2000" dirty="0" smtClean="0"/>
              <a:t> will </a:t>
            </a:r>
            <a:r>
              <a:rPr lang="de-DE" sz="2000" dirty="0" err="1" smtClean="0"/>
              <a:t>arrive</a:t>
            </a:r>
            <a:r>
              <a:rPr lang="de-DE" sz="2000" dirty="0" smtClean="0"/>
              <a:t> in April, </a:t>
            </a:r>
            <a:r>
              <a:rPr lang="de-DE" sz="2000" dirty="0" err="1" smtClean="0"/>
              <a:t>assembly</a:t>
            </a:r>
            <a:r>
              <a:rPr lang="de-DE" sz="2000" dirty="0" smtClean="0"/>
              <a:t> in </a:t>
            </a:r>
            <a:r>
              <a:rPr lang="de-DE" sz="2000" dirty="0" err="1" smtClean="0"/>
              <a:t>summer</a:t>
            </a:r>
            <a:r>
              <a:rPr lang="de-DE" sz="2000" dirty="0" smtClean="0"/>
              <a:t>,</a:t>
            </a:r>
            <a:endParaRPr lang="de-DE" sz="2000" dirty="0"/>
          </a:p>
          <a:p>
            <a:r>
              <a:rPr lang="de-DE" sz="2000" dirty="0" smtClean="0"/>
              <a:t> </a:t>
            </a:r>
            <a:r>
              <a:rPr lang="de-DE" sz="2000" dirty="0" err="1" smtClean="0"/>
              <a:t>mechanical</a:t>
            </a:r>
            <a:r>
              <a:rPr lang="de-DE" sz="2000" dirty="0" smtClean="0"/>
              <a:t> </a:t>
            </a:r>
            <a:r>
              <a:rPr lang="de-DE" sz="2000" dirty="0" err="1" smtClean="0"/>
              <a:t>frame</a:t>
            </a:r>
            <a:r>
              <a:rPr lang="de-DE" sz="2000" dirty="0" smtClean="0"/>
              <a:t> </a:t>
            </a:r>
            <a:r>
              <a:rPr lang="de-DE" sz="2000" dirty="0" err="1" smtClean="0"/>
              <a:t>construction</a:t>
            </a:r>
            <a:r>
              <a:rPr lang="de-DE" sz="2000" dirty="0" smtClean="0"/>
              <a:t> in </a:t>
            </a:r>
            <a:r>
              <a:rPr lang="de-DE" sz="2000" dirty="0" err="1" smtClean="0"/>
              <a:t>summer</a:t>
            </a:r>
            <a:r>
              <a:rPr lang="de-DE" sz="2000" dirty="0" smtClean="0"/>
              <a:t>, beam </a:t>
            </a:r>
            <a:r>
              <a:rPr lang="de-DE" sz="2000" dirty="0" err="1" smtClean="0"/>
              <a:t>test</a:t>
            </a:r>
            <a:r>
              <a:rPr lang="de-DE" sz="2000" dirty="0" smtClean="0"/>
              <a:t> in </a:t>
            </a:r>
            <a:r>
              <a:rPr lang="de-DE" sz="2000" dirty="0" err="1" smtClean="0"/>
              <a:t>autumn</a:t>
            </a:r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Si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GaAs</a:t>
            </a:r>
            <a:r>
              <a:rPr lang="de-DE" sz="2000" dirty="0" smtClean="0"/>
              <a:t> </a:t>
            </a:r>
            <a:r>
              <a:rPr lang="de-DE" sz="2000" dirty="0" err="1" smtClean="0"/>
              <a:t>sensors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instrumented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current</a:t>
            </a:r>
            <a:r>
              <a:rPr lang="de-DE" sz="2000" dirty="0" smtClean="0"/>
              <a:t> FLAME FE </a:t>
            </a:r>
            <a:r>
              <a:rPr lang="de-DE" sz="2000" dirty="0" err="1" smtClean="0"/>
              <a:t>and</a:t>
            </a:r>
            <a:r>
              <a:rPr lang="de-DE" sz="2000" dirty="0" smtClean="0"/>
              <a:t> FPGA </a:t>
            </a:r>
            <a:r>
              <a:rPr lang="de-DE" sz="2000" dirty="0" err="1" smtClean="0"/>
              <a:t>read</a:t>
            </a:r>
            <a:r>
              <a:rPr lang="de-DE" sz="2000" dirty="0" smtClean="0"/>
              <a:t>-out</a:t>
            </a:r>
          </a:p>
          <a:p>
            <a:endParaRPr lang="de-DE" sz="2000" dirty="0"/>
          </a:p>
          <a:p>
            <a:r>
              <a:rPr lang="de-DE" sz="2000" dirty="0" smtClean="0"/>
              <a:t>Goals: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test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system</a:t>
            </a: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Signal </a:t>
            </a:r>
            <a:r>
              <a:rPr lang="de-DE" sz="2000" dirty="0" err="1" smtClean="0"/>
              <a:t>size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S/N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several</a:t>
            </a:r>
            <a:r>
              <a:rPr lang="de-DE" sz="2000" dirty="0" smtClean="0"/>
              <a:t> pads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sensor</a:t>
            </a:r>
            <a:r>
              <a:rPr lang="de-DE" sz="2000" dirty="0" smtClean="0"/>
              <a:t> type</a:t>
            </a:r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buSzPct val="156000"/>
              <a:buFont typeface="Arial" panose="020B0604020202020204" pitchFamily="34" charset="0"/>
              <a:buChar char="•"/>
            </a:pPr>
            <a:r>
              <a:rPr lang="de-DE" sz="2000" dirty="0" smtClean="0"/>
              <a:t>Signal </a:t>
            </a:r>
            <a:r>
              <a:rPr lang="de-DE" sz="2000" dirty="0" err="1" smtClean="0"/>
              <a:t>size</a:t>
            </a:r>
            <a:r>
              <a:rPr lang="de-DE" sz="2000" dirty="0" smtClean="0"/>
              <a:t> </a:t>
            </a:r>
            <a:r>
              <a:rPr lang="de-DE" sz="2000" dirty="0" err="1" smtClean="0"/>
              <a:t>as</a:t>
            </a:r>
            <a:r>
              <a:rPr lang="de-DE" sz="2000" dirty="0" smtClean="0"/>
              <a:t> a </a:t>
            </a:r>
            <a:r>
              <a:rPr lang="de-DE" sz="2000" dirty="0" err="1" smtClean="0"/>
              <a:t>function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position</a:t>
            </a:r>
            <a:r>
              <a:rPr lang="de-DE" sz="2000" dirty="0" smtClean="0"/>
              <a:t> </a:t>
            </a:r>
            <a:r>
              <a:rPr lang="de-DE" sz="2000" dirty="0" err="1" smtClean="0"/>
              <a:t>scanning</a:t>
            </a:r>
            <a:r>
              <a:rPr lang="de-DE" sz="2000" dirty="0" smtClean="0"/>
              <a:t> </a:t>
            </a:r>
            <a:r>
              <a:rPr lang="de-DE" sz="2000" dirty="0" err="1" smtClean="0"/>
              <a:t>over</a:t>
            </a:r>
            <a:r>
              <a:rPr lang="de-DE" sz="2000" dirty="0" smtClean="0"/>
              <a:t> </a:t>
            </a:r>
            <a:r>
              <a:rPr lang="de-DE" sz="2000" dirty="0" err="1" smtClean="0"/>
              <a:t>neighbour</a:t>
            </a:r>
            <a:r>
              <a:rPr lang="de-DE" sz="2000" dirty="0" smtClean="0"/>
              <a:t> pads, </a:t>
            </a:r>
            <a:r>
              <a:rPr lang="de-DE" sz="2000" dirty="0" err="1" smtClean="0"/>
              <a:t>edge</a:t>
            </a:r>
            <a:r>
              <a:rPr lang="de-DE" sz="2000" dirty="0" smtClean="0"/>
              <a:t> </a:t>
            </a:r>
            <a:r>
              <a:rPr lang="de-DE" sz="2000" dirty="0" err="1" smtClean="0"/>
              <a:t>regio</a:t>
            </a:r>
            <a:r>
              <a:rPr lang="de-DE" sz="2000" dirty="0" err="1"/>
              <a:t>n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Planning2022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304750" y="951340"/>
            <a:ext cx="816869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dirty="0" smtClean="0"/>
          </a:p>
          <a:p>
            <a:endParaRPr lang="de-DE" dirty="0" smtClean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Construction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a </a:t>
            </a:r>
            <a:r>
              <a:rPr lang="de-DE" sz="2000" dirty="0" err="1" smtClean="0"/>
              <a:t>partly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instrumented</a:t>
            </a:r>
            <a:r>
              <a:rPr lang="de-DE" sz="2000" dirty="0" smtClean="0"/>
              <a:t> ECAL </a:t>
            </a:r>
            <a:r>
              <a:rPr lang="de-DE" sz="2000" dirty="0" err="1" smtClean="0"/>
              <a:t>with</a:t>
            </a:r>
            <a:r>
              <a:rPr lang="de-DE" sz="2000" dirty="0" smtClean="0"/>
              <a:t> a </a:t>
            </a:r>
            <a:r>
              <a:rPr lang="de-DE" sz="2000" dirty="0" err="1" smtClean="0"/>
              <a:t>few</a:t>
            </a:r>
            <a:r>
              <a:rPr lang="de-DE" sz="2000" dirty="0" smtClean="0"/>
              <a:t> </a:t>
            </a:r>
            <a:r>
              <a:rPr lang="de-DE" sz="2000" dirty="0" err="1" smtClean="0"/>
              <a:t>fully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instrumented</a:t>
            </a:r>
            <a:r>
              <a:rPr lang="de-DE" sz="2000" dirty="0" smtClean="0"/>
              <a:t> </a:t>
            </a:r>
            <a:r>
              <a:rPr lang="de-DE" sz="2000" dirty="0" err="1" smtClean="0"/>
              <a:t>detector</a:t>
            </a:r>
            <a:r>
              <a:rPr lang="de-DE" sz="2000" dirty="0" smtClean="0"/>
              <a:t> planes, </a:t>
            </a:r>
            <a:r>
              <a:rPr lang="de-DE" sz="2000" dirty="0" err="1" smtClean="0"/>
              <a:t>new</a:t>
            </a:r>
            <a:r>
              <a:rPr lang="de-DE" sz="2000" dirty="0" smtClean="0"/>
              <a:t> FLAME FE, FPGA </a:t>
            </a:r>
            <a:r>
              <a:rPr lang="de-DE" sz="2000" dirty="0" err="1" smtClean="0"/>
              <a:t>readout</a:t>
            </a:r>
            <a:endParaRPr lang="de-DE" sz="2000" dirty="0" smtClean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Orchestrating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read</a:t>
            </a:r>
            <a:r>
              <a:rPr lang="de-DE" sz="2000" dirty="0" smtClean="0"/>
              <a:t>-out </a:t>
            </a:r>
            <a:r>
              <a:rPr lang="de-DE" sz="2000" dirty="0" err="1" smtClean="0"/>
              <a:t>using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Trigger box</a:t>
            </a:r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SzPct val="157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Integrating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ECAL </a:t>
            </a:r>
            <a:r>
              <a:rPr lang="de-DE" sz="2000" dirty="0" err="1" smtClean="0"/>
              <a:t>into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central</a:t>
            </a:r>
            <a:r>
              <a:rPr lang="de-DE" sz="2000" dirty="0" smtClean="0"/>
              <a:t> DAQ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Planning2023</a:t>
            </a:r>
            <a:endParaRPr lang="de-DE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304750" y="1028924"/>
            <a:ext cx="834602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</a:t>
            </a:r>
            <a:endParaRPr lang="de-DE" dirty="0" smtClean="0"/>
          </a:p>
          <a:p>
            <a:r>
              <a:rPr lang="de-DE" sz="2000" dirty="0" smtClean="0"/>
              <a:t>First </a:t>
            </a:r>
            <a:r>
              <a:rPr lang="de-DE" sz="2000" dirty="0" err="1" smtClean="0"/>
              <a:t>step</a:t>
            </a:r>
            <a:r>
              <a:rPr lang="de-DE" sz="2000" dirty="0" smtClean="0"/>
              <a:t>:</a:t>
            </a:r>
            <a:endParaRPr lang="de-DE" sz="2000" dirty="0"/>
          </a:p>
          <a:p>
            <a:endParaRPr lang="de-DE" sz="2000" dirty="0" smtClean="0"/>
          </a:p>
          <a:p>
            <a:pPr marL="342900" indent="-342900">
              <a:buSzPct val="148000"/>
              <a:buFont typeface="Arial" panose="020B0604020202020204" pitchFamily="34" charset="0"/>
              <a:buChar char="•"/>
            </a:pPr>
            <a:r>
              <a:rPr lang="de-DE" sz="2000" dirty="0" err="1" smtClean="0"/>
              <a:t>Completing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ECAL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more</a:t>
            </a:r>
            <a:r>
              <a:rPr lang="de-DE" sz="2000" dirty="0" smtClean="0"/>
              <a:t> </a:t>
            </a:r>
            <a:r>
              <a:rPr lang="de-DE" sz="2000" dirty="0" err="1" smtClean="0"/>
              <a:t>fully</a:t>
            </a:r>
            <a:r>
              <a:rPr lang="de-DE" sz="2000" dirty="0" smtClean="0"/>
              <a:t> </a:t>
            </a:r>
            <a:r>
              <a:rPr lang="de-DE" sz="2000" dirty="0" err="1" smtClean="0"/>
              <a:t>instrumented</a:t>
            </a:r>
            <a:r>
              <a:rPr lang="de-DE" sz="2000" dirty="0" smtClean="0"/>
              <a:t> </a:t>
            </a:r>
            <a:r>
              <a:rPr lang="de-DE" sz="2000" dirty="0" err="1" smtClean="0"/>
              <a:t>detector</a:t>
            </a:r>
            <a:r>
              <a:rPr lang="de-DE" sz="2000" dirty="0" smtClean="0"/>
              <a:t> planes</a:t>
            </a:r>
          </a:p>
          <a:p>
            <a:pPr marL="342900" indent="-342900">
              <a:buSzPct val="148000"/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SzPct val="148000"/>
              <a:buFont typeface="Arial" panose="020B0604020202020204" pitchFamily="34" charset="0"/>
              <a:buChar char="•"/>
            </a:pPr>
            <a:r>
              <a:rPr lang="de-DE" sz="2000" dirty="0" smtClean="0"/>
              <a:t>New FLAME FE  </a:t>
            </a:r>
            <a:r>
              <a:rPr lang="de-DE" sz="2000" dirty="0" err="1" smtClean="0"/>
              <a:t>and</a:t>
            </a:r>
            <a:r>
              <a:rPr lang="de-DE" sz="2000" dirty="0" smtClean="0"/>
              <a:t> FPGA  </a:t>
            </a:r>
            <a:r>
              <a:rPr lang="de-DE" sz="2000" dirty="0" err="1" smtClean="0"/>
              <a:t>readout</a:t>
            </a:r>
            <a:endParaRPr lang="de-DE" sz="2000" dirty="0" smtClean="0"/>
          </a:p>
          <a:p>
            <a:endParaRPr lang="de-DE" sz="2000" dirty="0"/>
          </a:p>
          <a:p>
            <a:pPr marL="342900" indent="-342900">
              <a:buSzPct val="141000"/>
              <a:buFont typeface="Arial" panose="020B0604020202020204" pitchFamily="34" charset="0"/>
              <a:buChar char="•"/>
            </a:pPr>
            <a:r>
              <a:rPr lang="de-DE" sz="2000" dirty="0" smtClean="0"/>
              <a:t>Performance </a:t>
            </a:r>
            <a:r>
              <a:rPr lang="de-DE" sz="2000" dirty="0" err="1" smtClean="0"/>
              <a:t>studies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at least </a:t>
            </a:r>
            <a:r>
              <a:rPr lang="de-DE" sz="2000" dirty="0" err="1" smtClean="0"/>
              <a:t>one</a:t>
            </a:r>
            <a:r>
              <a:rPr lang="de-DE" sz="2000" dirty="0" smtClean="0"/>
              <a:t> </a:t>
            </a:r>
            <a:r>
              <a:rPr lang="de-DE" sz="2000" dirty="0" err="1" smtClean="0"/>
              <a:t>fully</a:t>
            </a:r>
            <a:r>
              <a:rPr lang="de-DE" sz="2000" dirty="0" smtClean="0"/>
              <a:t> </a:t>
            </a:r>
            <a:r>
              <a:rPr lang="de-DE" sz="2000" dirty="0" err="1" smtClean="0"/>
              <a:t>equipped</a:t>
            </a:r>
            <a:r>
              <a:rPr lang="de-DE" sz="2000" dirty="0" smtClean="0"/>
              <a:t> </a:t>
            </a:r>
            <a:r>
              <a:rPr lang="de-DE" sz="2000" dirty="0" err="1" smtClean="0"/>
              <a:t>tower</a:t>
            </a:r>
            <a:endParaRPr lang="de-DE" sz="2000" dirty="0" smtClean="0"/>
          </a:p>
          <a:p>
            <a:endParaRPr lang="de-DE" sz="2000" dirty="0" smtClean="0"/>
          </a:p>
          <a:p>
            <a:r>
              <a:rPr lang="de-DE" sz="2000" dirty="0" smtClean="0"/>
              <a:t>Second </a:t>
            </a:r>
            <a:r>
              <a:rPr lang="de-DE" sz="2000" dirty="0" err="1" smtClean="0"/>
              <a:t>step</a:t>
            </a:r>
            <a:r>
              <a:rPr lang="de-DE" sz="2000" dirty="0" smtClean="0"/>
              <a:t>:</a:t>
            </a:r>
          </a:p>
          <a:p>
            <a:endParaRPr lang="de-DE" sz="2000" dirty="0"/>
          </a:p>
          <a:p>
            <a:pPr marL="342900" indent="-342900">
              <a:buSzPct val="163000"/>
              <a:buFont typeface="Arial" panose="020B0604020202020204" pitchFamily="34" charset="0"/>
              <a:buChar char="•"/>
            </a:pPr>
            <a:r>
              <a:rPr lang="de-DE" sz="2000" dirty="0" smtClean="0"/>
              <a:t>Integration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ECAL </a:t>
            </a:r>
            <a:r>
              <a:rPr lang="de-DE" sz="2000" dirty="0" err="1" smtClean="0"/>
              <a:t>readout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central</a:t>
            </a:r>
            <a:r>
              <a:rPr lang="de-DE" sz="2000" dirty="0" smtClean="0"/>
              <a:t> DAQ  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154</Words>
  <Application>Microsoft Office PowerPoint</Application>
  <PresentationFormat>Bildschirmpräsentation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PPT-Vorlage_en</vt:lpstr>
      <vt:lpstr>Testbeam ECAL</vt:lpstr>
      <vt:lpstr>Planning2021 </vt:lpstr>
      <vt:lpstr>Planning2022</vt:lpstr>
      <vt:lpstr>Planning2023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282</cp:revision>
  <dcterms:created xsi:type="dcterms:W3CDTF">2012-02-28T14:56:30Z</dcterms:created>
  <dcterms:modified xsi:type="dcterms:W3CDTF">2021-01-20T09:11:24Z</dcterms:modified>
</cp:coreProperties>
</file>