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4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21"/>
    <p:restoredTop sz="94696"/>
  </p:normalViewPr>
  <p:slideViewPr>
    <p:cSldViewPr snapToGrid="0" snapToObjects="1">
      <p:cViewPr varScale="1">
        <p:scale>
          <a:sx n="98" d="100"/>
          <a:sy n="98" d="100"/>
        </p:scale>
        <p:origin x="216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AFBA8-9E84-1E46-9D28-74352F639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EED06A-7F78-8E43-8A23-9548FECAE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CE3B0-211D-6740-821F-7FC887D44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F268-5128-204B-8A48-78763EE30602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94DC7-E542-C04D-A4D8-328013AC4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E9EE1-463E-8641-AF1E-A2052B1C4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A868-3D13-5A4B-B0A3-638DCC37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3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6DDCB-C575-F045-BD04-685AA1A21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18C8C0-3B56-A647-9563-5E4CACB19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88E55-8CBA-604E-877B-F1BEF9D15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F268-5128-204B-8A48-78763EE30602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9CE0C-D934-CB45-A4AC-75E7FD03F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B43E2-AFFC-D543-BAE8-AA671103A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A868-3D13-5A4B-B0A3-638DCC37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75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3DB055-C230-C248-8CCF-EA19F519D8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BA1F8A-7876-4F4A-BF77-6B16B561A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A9027-DF82-9743-9CEC-0694281F9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F268-5128-204B-8A48-78763EE30602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4DAAF-C53D-C342-B6ED-3D8D114A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1E519-A60C-BC40-AD35-B6DC01965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A868-3D13-5A4B-B0A3-638DCC37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6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318E8-97ED-3843-A12F-E577E465D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60949-38D4-0945-88C2-4EB02D283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37BE3-821C-8946-8DEA-EE2A1EE4C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F268-5128-204B-8A48-78763EE30602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75F00-5DBD-2641-B74D-31ED48F1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DFE69-E0CB-AE4B-AAB0-51910DD69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A868-3D13-5A4B-B0A3-638DCC37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2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51624-2298-8942-BC5E-D13DAFF39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2CF9F-22A1-7F40-B6CF-CFE98AC1C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3B8F5-5443-A842-A88A-6D3E778A2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F268-5128-204B-8A48-78763EE30602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E6672-8C62-3945-B36B-205A8DE5C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EB3E6-5759-5E45-827A-9F50CED3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A868-3D13-5A4B-B0A3-638DCC37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4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C7AB9-3545-BC4B-BA85-60A8C25E1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41ED-0F84-C249-8B7A-6DE3FCEE33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9E8C7-D8BB-2844-933F-F05F2DEAE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DA4B-710E-F94D-8B39-44360D29E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F268-5128-204B-8A48-78763EE30602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F6193-3446-B24E-A9EA-92CF80BE4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FD07C-7352-1F43-99EB-4882B63DA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A868-3D13-5A4B-B0A3-638DCC37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9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31413-4D63-2642-87E2-FD3AE8D17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A642B-853F-1944-B1D2-5B1DBE09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A9525-E65D-594A-AA47-83B364FD3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C0295B-9BAE-8041-A5AA-93E1C1891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DEAC21-3A1C-1A4E-87EF-4781554524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2238D9-EF4B-8C47-BEBA-3DD59F1F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F268-5128-204B-8A48-78763EE30602}" type="datetimeFigureOut">
              <a:rPr lang="en-US" smtClean="0"/>
              <a:t>2/4/21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ECB879-8B69-F645-B885-8028544F8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61C6BD-1E96-8C4B-B1C4-F08E4CDD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A868-3D13-5A4B-B0A3-638DCC37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6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E42B8-79CC-944C-8ED8-3733F14C9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8596B-14CE-9D44-B109-5456F56FD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F268-5128-204B-8A48-78763EE30602}" type="datetimeFigureOut">
              <a:rPr lang="en-US" smtClean="0"/>
              <a:t>2/4/21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6A5232-999E-3342-8362-5BCBD2551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09854-58C5-8F43-9BD9-B62BA9B5B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A868-3D13-5A4B-B0A3-638DCC37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17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8B21C-0C1F-3D4B-A4E8-D8F2502F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F268-5128-204B-8A48-78763EE30602}" type="datetimeFigureOut">
              <a:rPr lang="en-US" smtClean="0"/>
              <a:t>2/4/21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1D9D71-9F58-C847-90AB-95D5ABB36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977B8-8563-0247-8FB3-31B02189A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A868-3D13-5A4B-B0A3-638DCC37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0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7185F-6558-8949-9C65-5597C70B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0C0AB-B374-A64C-871E-6CF6D06F0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05B9CC-0A9F-3A41-B4ED-3DDD354A9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47EFD8-D68E-2840-BEFE-EA047CA60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F268-5128-204B-8A48-78763EE30602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146CD6-1863-1A44-A6C9-2334BA1B7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3FD11-8EEE-6E49-9884-06B5D048C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A868-3D13-5A4B-B0A3-638DCC37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92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D9054-39EF-1247-8279-CB852BD71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FB9E4A-552C-BD49-974C-5FAF35B66B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C5F43-8A52-014A-8023-3581BBD4D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1C7978-D41A-8B4B-AB24-40EBF0AB7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F268-5128-204B-8A48-78763EE30602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0B723-BB95-EB48-9B2D-770AE701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E40E4E-A4FF-C045-9417-BF916B967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A868-3D13-5A4B-B0A3-638DCC37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8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147062-B43A-FA42-84C3-9C4FCFFE9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C6445-0A70-FA42-861A-F176B0266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2D4D2-1EF2-E04D-AD93-67B8796318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CF268-5128-204B-8A48-78763EE30602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C1FDB-A33D-6243-922F-E9C98062D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CB2BE-5218-FD4D-9F58-CDEFD713DC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7A868-3D13-5A4B-B0A3-638DCC37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3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CACEA5-6646-5A48-BB6D-18726D07A9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04" r="404" b="14286"/>
          <a:stretch/>
        </p:blipFill>
        <p:spPr>
          <a:xfrm>
            <a:off x="1191282" y="1071155"/>
            <a:ext cx="9704934" cy="5878286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4ED3C27-7B63-7B4C-B3AB-4638055501F2}"/>
              </a:ext>
            </a:extLst>
          </p:cNvPr>
          <p:cNvCxnSpPr/>
          <p:nvPr/>
        </p:nvCxnSpPr>
        <p:spPr>
          <a:xfrm flipH="1">
            <a:off x="4428309" y="770709"/>
            <a:ext cx="386660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C9E66D7-E4B0-2D49-AC3A-798E2A6FD543}"/>
              </a:ext>
            </a:extLst>
          </p:cNvPr>
          <p:cNvSpPr txBox="1"/>
          <p:nvPr/>
        </p:nvSpPr>
        <p:spPr>
          <a:xfrm>
            <a:off x="6113417" y="39188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81.14</a:t>
            </a:r>
          </a:p>
        </p:txBody>
      </p:sp>
    </p:spTree>
    <p:extLst>
      <p:ext uri="{BB962C8B-B14F-4D97-AF65-F5344CB8AC3E}">
        <p14:creationId xmlns:p14="http://schemas.microsoft.com/office/powerpoint/2010/main" val="3991343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F5C78E-C158-FF42-9733-DF48A2433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53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8F15A-B419-1E4F-9E99-A9F888220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GaAs with or without traces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35B2A-E206-5449-BAAC-5577A4911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96749" cy="4000409"/>
          </a:xfrm>
        </p:spPr>
        <p:txBody>
          <a:bodyPr/>
          <a:lstStyle/>
          <a:p>
            <a:r>
              <a:rPr lang="en-US" dirty="0"/>
              <a:t>5 mm pitch :</a:t>
            </a:r>
          </a:p>
          <a:p>
            <a:pPr lvl="1"/>
            <a:r>
              <a:rPr lang="en-US" dirty="0"/>
              <a:t>What with guard ring ? </a:t>
            </a:r>
          </a:p>
          <a:p>
            <a:pPr lvl="1"/>
            <a:r>
              <a:rPr lang="en-US" dirty="0"/>
              <a:t>Distance to the end of the wafer ?</a:t>
            </a:r>
          </a:p>
          <a:p>
            <a:pPr lvl="1"/>
            <a:r>
              <a:rPr lang="en-US" dirty="0"/>
              <a:t>Distance between sensors ?</a:t>
            </a:r>
          </a:p>
          <a:p>
            <a:r>
              <a:rPr lang="en-US" dirty="0"/>
              <a:t>15x10 array : 750x50 mm2. why not 16x10 ?</a:t>
            </a:r>
          </a:p>
          <a:p>
            <a:r>
              <a:rPr lang="en-US" dirty="0"/>
              <a:t>Number of sensors : ~ 55 cm/7.5 cm = 7.33 wafers </a:t>
            </a:r>
          </a:p>
          <a:p>
            <a:pPr lvl="1"/>
            <a:r>
              <a:rPr lang="en-US" dirty="0"/>
              <a:t>7 wafers =  52.5 cm</a:t>
            </a:r>
          </a:p>
          <a:p>
            <a:pPr lvl="1"/>
            <a:r>
              <a:rPr lang="en-US" dirty="0"/>
              <a:t>8 wafers = 60 cm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F4B6C558-6A38-8547-A2D0-DF6598B60816}"/>
              </a:ext>
            </a:extLst>
          </p:cNvPr>
          <p:cNvSpPr/>
          <p:nvPr/>
        </p:nvSpPr>
        <p:spPr>
          <a:xfrm>
            <a:off x="4833257" y="5394960"/>
            <a:ext cx="1254034" cy="5617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FFD8D7-C4F5-5643-A7F3-4262C3BFFE69}"/>
              </a:ext>
            </a:extLst>
          </p:cNvPr>
          <p:cNvSpPr txBox="1"/>
          <p:nvPr/>
        </p:nvSpPr>
        <p:spPr>
          <a:xfrm>
            <a:off x="2971868" y="6087292"/>
            <a:ext cx="5566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SIZE OF THE TUNGSTEN PLANE IN X ?</a:t>
            </a:r>
          </a:p>
        </p:txBody>
      </p:sp>
    </p:spTree>
    <p:extLst>
      <p:ext uri="{BB962C8B-B14F-4D97-AF65-F5344CB8AC3E}">
        <p14:creationId xmlns:p14="http://schemas.microsoft.com/office/powerpoint/2010/main" val="129023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E0B2D-5CB7-994E-9FB7-14474E298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1789"/>
          </a:xfrm>
        </p:spPr>
        <p:txBody>
          <a:bodyPr/>
          <a:lstStyle/>
          <a:p>
            <a:r>
              <a:rPr lang="en-US" dirty="0"/>
              <a:t>GaAs with traces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7B5FAC-DFEA-C144-88CA-5158557D01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5669" y="1185545"/>
            <a:ext cx="8667154" cy="4351338"/>
          </a:xfrm>
        </p:spPr>
      </p:pic>
      <p:sp>
        <p:nvSpPr>
          <p:cNvPr id="6" name="Donut 5">
            <a:extLst>
              <a:ext uri="{FF2B5EF4-FFF2-40B4-BE49-F238E27FC236}">
                <a16:creationId xmlns:a16="http://schemas.microsoft.com/office/drawing/2014/main" id="{6F0CEF3F-F161-CB4B-BE51-624699804F48}"/>
              </a:ext>
            </a:extLst>
          </p:cNvPr>
          <p:cNvSpPr/>
          <p:nvPr/>
        </p:nvSpPr>
        <p:spPr>
          <a:xfrm>
            <a:off x="8673737" y="1854926"/>
            <a:ext cx="1972492" cy="1031965"/>
          </a:xfrm>
          <a:prstGeom prst="donut">
            <a:avLst>
              <a:gd name="adj" fmla="val 123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A0B0BC3F-A83D-7E42-A3C2-D229F5981DF6}"/>
              </a:ext>
            </a:extLst>
          </p:cNvPr>
          <p:cNvSpPr/>
          <p:nvPr/>
        </p:nvSpPr>
        <p:spPr>
          <a:xfrm>
            <a:off x="4833257" y="5394960"/>
            <a:ext cx="1254034" cy="5617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A3D1F3-3C59-DA48-97AF-16CF43D4FCBA}"/>
              </a:ext>
            </a:extLst>
          </p:cNvPr>
          <p:cNvSpPr txBox="1"/>
          <p:nvPr/>
        </p:nvSpPr>
        <p:spPr>
          <a:xfrm>
            <a:off x="2971868" y="6087292"/>
            <a:ext cx="5566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SIZE OF THE TUNGSTEN PLANE IN Y ?</a:t>
            </a:r>
          </a:p>
        </p:txBody>
      </p:sp>
    </p:spTree>
    <p:extLst>
      <p:ext uri="{BB962C8B-B14F-4D97-AF65-F5344CB8AC3E}">
        <p14:creationId xmlns:p14="http://schemas.microsoft.com/office/powerpoint/2010/main" val="2544476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632963-61C3-8445-BA56-43A7B9ADF2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70" t="20900" r="42447" b="51863"/>
          <a:stretch/>
        </p:blipFill>
        <p:spPr>
          <a:xfrm rot="5400000">
            <a:off x="3920773" y="1055654"/>
            <a:ext cx="6845460" cy="4759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5D6557-FF1E-5541-957F-971D23B118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72" t="21726" r="2286" b="25449"/>
          <a:stretch/>
        </p:blipFill>
        <p:spPr>
          <a:xfrm rot="5400000">
            <a:off x="-1051563" y="1051559"/>
            <a:ext cx="6858003" cy="475488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391C5E9-D49A-8B4B-A7A7-13D1BB99CA6A}"/>
              </a:ext>
            </a:extLst>
          </p:cNvPr>
          <p:cNvCxnSpPr/>
          <p:nvPr/>
        </p:nvCxnSpPr>
        <p:spPr>
          <a:xfrm>
            <a:off x="7432766" y="3788229"/>
            <a:ext cx="0" cy="548640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9F2FE9A-B63F-4943-9EBE-A5076102E57B}"/>
              </a:ext>
            </a:extLst>
          </p:cNvPr>
          <p:cNvSpPr txBox="1"/>
          <p:nvPr/>
        </p:nvSpPr>
        <p:spPr>
          <a:xfrm>
            <a:off x="6673127" y="3877883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2mm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05540A6-742A-3547-B8DD-9C60EEDD656E}"/>
              </a:ext>
            </a:extLst>
          </p:cNvPr>
          <p:cNvCxnSpPr>
            <a:cxnSpLocks/>
          </p:cNvCxnSpPr>
          <p:nvPr/>
        </p:nvCxnSpPr>
        <p:spPr>
          <a:xfrm>
            <a:off x="7759337" y="3428999"/>
            <a:ext cx="274320" cy="0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F4CD6A5-2FCB-FD45-98B9-DFFB76D3E092}"/>
              </a:ext>
            </a:extLst>
          </p:cNvPr>
          <p:cNvSpPr txBox="1"/>
          <p:nvPr/>
        </p:nvSpPr>
        <p:spPr>
          <a:xfrm>
            <a:off x="7070988" y="3059667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1.1mm</a:t>
            </a:r>
          </a:p>
        </p:txBody>
      </p:sp>
    </p:spTree>
    <p:extLst>
      <p:ext uri="{BB962C8B-B14F-4D97-AF65-F5344CB8AC3E}">
        <p14:creationId xmlns:p14="http://schemas.microsoft.com/office/powerpoint/2010/main" val="788909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E1B825-D20C-E846-B8DF-29E1C7C8B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579"/>
            <a:ext cx="12192000" cy="641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15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81</Words>
  <Application>Microsoft Macintosh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GaAs with or without traces</vt:lpstr>
      <vt:lpstr>GaAs with traces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 bb</dc:creator>
  <cp:lastModifiedBy>yan bb</cp:lastModifiedBy>
  <cp:revision>19</cp:revision>
  <dcterms:created xsi:type="dcterms:W3CDTF">2020-12-16T07:54:51Z</dcterms:created>
  <dcterms:modified xsi:type="dcterms:W3CDTF">2021-02-04T14:25:30Z</dcterms:modified>
</cp:coreProperties>
</file>