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95" r:id="rId2"/>
  </p:sldIdLst>
  <p:sldSz cx="9144000" cy="6858000" type="screen4x3"/>
  <p:notesSz cx="6794500" cy="9906000"/>
  <p:defaultTextStyle>
    <a:defPPr>
      <a:defRPr lang="en-GB"/>
    </a:defPPr>
    <a:lvl1pPr algn="l" rtl="0" eaLnBrk="0" fontAlgn="base" hangingPunct="0">
      <a:spcBef>
        <a:spcPct val="0"/>
      </a:spcBef>
      <a:spcAft>
        <a:spcPct val="0"/>
      </a:spcAft>
      <a:defRPr sz="1600" kern="1200">
        <a:solidFill>
          <a:schemeClr val="tx1"/>
        </a:solidFill>
        <a:latin typeface="Arial" charset="0"/>
        <a:ea typeface="+mn-ea"/>
        <a:cs typeface="+mn-cs"/>
      </a:defRPr>
    </a:lvl1pPr>
    <a:lvl2pPr marL="457200" algn="l" rtl="0" eaLnBrk="0" fontAlgn="base" hangingPunct="0">
      <a:spcBef>
        <a:spcPct val="0"/>
      </a:spcBef>
      <a:spcAft>
        <a:spcPct val="0"/>
      </a:spcAft>
      <a:defRPr sz="1600" kern="1200">
        <a:solidFill>
          <a:schemeClr val="tx1"/>
        </a:solidFill>
        <a:latin typeface="Arial" charset="0"/>
        <a:ea typeface="+mn-ea"/>
        <a:cs typeface="+mn-cs"/>
      </a:defRPr>
    </a:lvl2pPr>
    <a:lvl3pPr marL="914400" algn="l" rtl="0" eaLnBrk="0" fontAlgn="base" hangingPunct="0">
      <a:spcBef>
        <a:spcPct val="0"/>
      </a:spcBef>
      <a:spcAft>
        <a:spcPct val="0"/>
      </a:spcAft>
      <a:defRPr sz="1600" kern="1200">
        <a:solidFill>
          <a:schemeClr val="tx1"/>
        </a:solidFill>
        <a:latin typeface="Arial" charset="0"/>
        <a:ea typeface="+mn-ea"/>
        <a:cs typeface="+mn-cs"/>
      </a:defRPr>
    </a:lvl3pPr>
    <a:lvl4pPr marL="1371600" algn="l" rtl="0" eaLnBrk="0" fontAlgn="base" hangingPunct="0">
      <a:spcBef>
        <a:spcPct val="0"/>
      </a:spcBef>
      <a:spcAft>
        <a:spcPct val="0"/>
      </a:spcAft>
      <a:defRPr sz="1600" kern="1200">
        <a:solidFill>
          <a:schemeClr val="tx1"/>
        </a:solidFill>
        <a:latin typeface="Arial" charset="0"/>
        <a:ea typeface="+mn-ea"/>
        <a:cs typeface="+mn-cs"/>
      </a:defRPr>
    </a:lvl4pPr>
    <a:lvl5pPr marL="1828800" algn="l" rtl="0" eaLnBrk="0" fontAlgn="base" hangingPunct="0">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816">
          <p15:clr>
            <a:srgbClr val="A4A3A4"/>
          </p15:clr>
        </p15:guide>
        <p15:guide id="2" orient="horz" pos="167">
          <p15:clr>
            <a:srgbClr val="A4A3A4"/>
          </p15:clr>
        </p15:guide>
        <p15:guide id="3" orient="horz" pos="616">
          <p15:clr>
            <a:srgbClr val="A4A3A4"/>
          </p15:clr>
        </p15:guide>
        <p15:guide id="4" orient="horz" pos="2672">
          <p15:clr>
            <a:srgbClr val="A4A3A4"/>
          </p15:clr>
        </p15:guide>
        <p15:guide id="5" orient="horz" pos="1165">
          <p15:clr>
            <a:srgbClr val="A4A3A4"/>
          </p15:clr>
        </p15:guide>
        <p15:guide id="6" pos="5551">
          <p15:clr>
            <a:srgbClr val="A4A3A4"/>
          </p15:clr>
        </p15:guide>
        <p15:guide id="7" pos="1551">
          <p15:clr>
            <a:srgbClr val="A4A3A4"/>
          </p15:clr>
        </p15:guide>
        <p15:guide id="8" pos="4178">
          <p15:clr>
            <a:srgbClr val="A4A3A4"/>
          </p15:clr>
        </p15:guide>
        <p15:guide id="9" pos="2927">
          <p15:clr>
            <a:srgbClr val="A4A3A4"/>
          </p15:clr>
        </p15:guide>
        <p15:guide id="10" pos="2809">
          <p15:clr>
            <a:srgbClr val="A4A3A4"/>
          </p15:clr>
        </p15:guide>
        <p15:guide id="11" pos="178">
          <p15:clr>
            <a:srgbClr val="A4A3A4"/>
          </p15:clr>
        </p15:guide>
        <p15:guide id="12" pos="4299">
          <p15:clr>
            <a:srgbClr val="A4A3A4"/>
          </p15:clr>
        </p15:guide>
        <p15:guide id="13" pos="1435">
          <p15:clr>
            <a:srgbClr val="A4A3A4"/>
          </p15:clr>
        </p15:guide>
      </p15:sldGuideLst>
    </p:ext>
    <p:ext uri="{2D200454-40CA-4A62-9FC3-DE9A4176ACB9}">
      <p15:notesGuideLst xmlns:p15="http://schemas.microsoft.com/office/powerpoint/2012/main">
        <p15:guide id="1" orient="horz" pos="3120">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B4C2"/>
    <a:srgbClr val="00A5EB"/>
    <a:srgbClr val="FFFFCC"/>
    <a:srgbClr val="FFFF99"/>
    <a:srgbClr val="D3E903"/>
    <a:srgbClr val="FFFF00"/>
    <a:srgbClr val="FFFFFF"/>
    <a:srgbClr val="9C9E9F"/>
    <a:srgbClr val="DDDDDD"/>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54" autoAdjust="0"/>
    <p:restoredTop sz="94374" autoAdjust="0"/>
  </p:normalViewPr>
  <p:slideViewPr>
    <p:cSldViewPr snapToGrid="0">
      <p:cViewPr varScale="1">
        <p:scale>
          <a:sx n="69" d="100"/>
          <a:sy n="69" d="100"/>
        </p:scale>
        <p:origin x="746" y="31"/>
      </p:cViewPr>
      <p:guideLst>
        <p:guide orient="horz" pos="3816"/>
        <p:guide orient="horz" pos="167"/>
        <p:guide orient="horz" pos="616"/>
        <p:guide orient="horz" pos="2672"/>
        <p:guide orient="horz" pos="1165"/>
        <p:guide pos="5551"/>
        <p:guide pos="1551"/>
        <p:guide pos="4178"/>
        <p:guide pos="2927"/>
        <p:guide pos="2809"/>
        <p:guide pos="178"/>
        <p:guide pos="4299"/>
        <p:guide pos="1435"/>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8" d="100"/>
          <a:sy n="48" d="100"/>
        </p:scale>
        <p:origin x="-1602" y="-90"/>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GB"/>
          </a:p>
        </p:txBody>
      </p:sp>
      <p:sp>
        <p:nvSpPr>
          <p:cNvPr id="21507" name="Rectangle 3"/>
          <p:cNvSpPr>
            <a:spLocks noGrp="1" noChangeArrowheads="1"/>
          </p:cNvSpPr>
          <p:nvPr>
            <p:ph type="dt" idx="1"/>
          </p:nvPr>
        </p:nvSpPr>
        <p:spPr bwMode="auto">
          <a:xfrm>
            <a:off x="3848100"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GB"/>
          </a:p>
        </p:txBody>
      </p:sp>
      <p:sp>
        <p:nvSpPr>
          <p:cNvPr id="21508"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79450" y="4705350"/>
            <a:ext cx="5435600" cy="445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Textmasterformate durch Klicken bearbeiten</a:t>
            </a:r>
          </a:p>
          <a:p>
            <a:pPr lvl="1"/>
            <a:r>
              <a:rPr lang="en-GB" smtClean="0"/>
              <a:t>Zweite Ebene</a:t>
            </a:r>
          </a:p>
          <a:p>
            <a:pPr lvl="2"/>
            <a:r>
              <a:rPr lang="en-GB" smtClean="0"/>
              <a:t>Dritte Ebene</a:t>
            </a:r>
          </a:p>
          <a:p>
            <a:pPr lvl="3"/>
            <a:r>
              <a:rPr lang="en-GB" smtClean="0"/>
              <a:t>Vierte Ebene</a:t>
            </a:r>
          </a:p>
          <a:p>
            <a:pPr lvl="4"/>
            <a:r>
              <a:rPr lang="en-GB" smtClean="0"/>
              <a:t>Fünfte Ebene</a:t>
            </a:r>
          </a:p>
        </p:txBody>
      </p:sp>
      <p:sp>
        <p:nvSpPr>
          <p:cNvPr id="21510" name="Rectangle 6"/>
          <p:cNvSpPr>
            <a:spLocks noGrp="1" noChangeArrowheads="1"/>
          </p:cNvSpPr>
          <p:nvPr>
            <p:ph type="ftr" sz="quarter" idx="4"/>
          </p:nvPr>
        </p:nvSpPr>
        <p:spPr bwMode="auto">
          <a:xfrm>
            <a:off x="0" y="9409113"/>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GB"/>
          </a:p>
        </p:txBody>
      </p:sp>
      <p:sp>
        <p:nvSpPr>
          <p:cNvPr id="21511" name="Rectangle 7"/>
          <p:cNvSpPr>
            <a:spLocks noGrp="1" noChangeArrowheads="1"/>
          </p:cNvSpPr>
          <p:nvPr>
            <p:ph type="sldNum" sz="quarter" idx="5"/>
          </p:nvPr>
        </p:nvSpPr>
        <p:spPr bwMode="auto">
          <a:xfrm>
            <a:off x="3848100" y="9409113"/>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736858A-39C2-4BA9-B2EA-2EBB3C5D7C04}" type="slidenum">
              <a:rPr lang="en-GB"/>
              <a:pPr/>
              <a:t>‹Nr.›</a:t>
            </a:fld>
            <a:endParaRPr lang="en-GB"/>
          </a:p>
        </p:txBody>
      </p:sp>
    </p:spTree>
    <p:extLst>
      <p:ext uri="{BB962C8B-B14F-4D97-AF65-F5344CB8AC3E}">
        <p14:creationId xmlns:p14="http://schemas.microsoft.com/office/powerpoint/2010/main" val="325903430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4736858A-39C2-4BA9-B2EA-2EBB3C5D7C04}" type="slidenum">
              <a:rPr lang="en-GB" smtClean="0"/>
              <a:pPr/>
              <a:t>1</a:t>
            </a:fld>
            <a:endParaRPr lang="en-GB"/>
          </a:p>
        </p:txBody>
      </p:sp>
    </p:spTree>
    <p:extLst>
      <p:ext uri="{BB962C8B-B14F-4D97-AF65-F5344CB8AC3E}">
        <p14:creationId xmlns:p14="http://schemas.microsoft.com/office/powerpoint/2010/main" val="2585821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02434" name="Rectangle 2"/>
          <p:cNvSpPr>
            <a:spLocks noChangeArrowheads="1"/>
          </p:cNvSpPr>
          <p:nvPr/>
        </p:nvSpPr>
        <p:spPr bwMode="auto">
          <a:xfrm>
            <a:off x="0" y="0"/>
            <a:ext cx="9144000" cy="900113"/>
          </a:xfrm>
          <a:prstGeom prst="rect">
            <a:avLst/>
          </a:prstGeom>
          <a:solidFill>
            <a:srgbClr val="00A6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02435" name="Rectangle 3"/>
          <p:cNvSpPr>
            <a:spLocks noGrp="1" noChangeArrowheads="1"/>
          </p:cNvSpPr>
          <p:nvPr>
            <p:ph type="subTitle" idx="1"/>
          </p:nvPr>
        </p:nvSpPr>
        <p:spPr>
          <a:xfrm>
            <a:off x="378142" y="900113"/>
            <a:ext cx="8520113" cy="485775"/>
          </a:xfrm>
        </p:spPr>
        <p:txBody>
          <a:bodyPr/>
          <a:lstStyle>
            <a:lvl1pPr marL="0" indent="0">
              <a:buFont typeface="Arial Black" pitchFamily="34" charset="0"/>
              <a:buNone/>
              <a:defRPr b="1">
                <a:solidFill>
                  <a:srgbClr val="F28E00"/>
                </a:solidFill>
              </a:defRPr>
            </a:lvl1pPr>
          </a:lstStyle>
          <a:p>
            <a:pPr lvl="0"/>
            <a:r>
              <a:rPr lang="en-US" noProof="0" dirty="0" smtClean="0"/>
              <a:t>Click to edit Master subtitle style</a:t>
            </a:r>
            <a:endParaRPr lang="en-GB" noProof="0" dirty="0" smtClean="0"/>
          </a:p>
        </p:txBody>
      </p:sp>
      <p:sp>
        <p:nvSpPr>
          <p:cNvPr id="402436" name="Rectangle 4"/>
          <p:cNvSpPr>
            <a:spLocks noGrp="1" noChangeArrowheads="1"/>
          </p:cNvSpPr>
          <p:nvPr>
            <p:ph type="ctrTitle" sz="quarter"/>
          </p:nvPr>
        </p:nvSpPr>
        <p:spPr>
          <a:xfrm>
            <a:off x="900113" y="0"/>
            <a:ext cx="8219281" cy="900113"/>
          </a:xfrm>
        </p:spPr>
        <p:txBody>
          <a:bodyPr anchor="b"/>
          <a:lstStyle>
            <a:lvl1pPr>
              <a:lnSpc>
                <a:spcPct val="80000"/>
              </a:lnSpc>
              <a:defRPr sz="4000"/>
            </a:lvl1pPr>
          </a:lstStyle>
          <a:p>
            <a:pPr lvl="0"/>
            <a:r>
              <a:rPr lang="en-US" noProof="0" smtClean="0"/>
              <a:t>Click to edit Master title style</a:t>
            </a:r>
            <a:endParaRPr lang="en-GB" noProof="0" smtClean="0"/>
          </a:p>
        </p:txBody>
      </p:sp>
      <p:pic>
        <p:nvPicPr>
          <p:cNvPr id="402441" name="Picture 9" descr="DESY-Logo-cyan-RGB_ge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3554" t="-4523" r="-13409"/>
          <a:stretch>
            <a:fillRect/>
          </a:stretch>
        </p:blipFill>
        <p:spPr bwMode="auto">
          <a:xfrm>
            <a:off x="7794625" y="5684838"/>
            <a:ext cx="1149350" cy="1027112"/>
          </a:xfrm>
          <a:prstGeom prst="rect">
            <a:avLst/>
          </a:prstGeom>
          <a:noFill/>
          <a:extLst>
            <a:ext uri="{909E8E84-426E-40DD-AFC4-6F175D3DCCD1}">
              <a14:hiddenFill xmlns:a14="http://schemas.microsoft.com/office/drawing/2010/main">
                <a:solidFill>
                  <a:srgbClr val="FFFFFF"/>
                </a:solidFill>
              </a14:hiddenFill>
            </a:ext>
          </a:extLst>
        </p:spPr>
      </p:pic>
      <p:sp>
        <p:nvSpPr>
          <p:cNvPr id="402448" name="Text Box 16"/>
          <p:cNvSpPr txBox="1">
            <a:spLocks noChangeArrowheads="1"/>
          </p:cNvSpPr>
          <p:nvPr userDrawn="1"/>
        </p:nvSpPr>
        <p:spPr bwMode="auto">
          <a:xfrm>
            <a:off x="2003425" y="2481263"/>
            <a:ext cx="28559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p>
        </p:txBody>
      </p:sp>
      <p:pic>
        <p:nvPicPr>
          <p:cNvPr id="402453" name="Picture 21" descr="HG_LOGO_70_ENG_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2425" y="5949950"/>
            <a:ext cx="1473200" cy="598488"/>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5"/>
          <p:cNvSpPr>
            <a:spLocks noChangeArrowheads="1"/>
          </p:cNvSpPr>
          <p:nvPr userDrawn="1"/>
        </p:nvSpPr>
        <p:spPr bwMode="auto">
          <a:xfrm>
            <a:off x="732094" y="6463378"/>
            <a:ext cx="7062531"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nchor="ctr"/>
          <a:lstStyle/>
          <a:p>
            <a:pPr algn="r" eaLnBrk="1" hangingPunct="1"/>
            <a:r>
              <a:rPr lang="en-GB" sz="900" b="1" dirty="0" smtClean="0">
                <a:solidFill>
                  <a:schemeClr val="bg2"/>
                </a:solidFill>
              </a:rPr>
              <a:t>Wolfgang</a:t>
            </a:r>
            <a:r>
              <a:rPr lang="en-GB" sz="900" b="1" baseline="0" dirty="0" smtClean="0">
                <a:solidFill>
                  <a:schemeClr val="bg2"/>
                </a:solidFill>
              </a:rPr>
              <a:t> Lohmann</a:t>
            </a:r>
            <a:r>
              <a:rPr lang="en-GB" sz="900" dirty="0" smtClean="0">
                <a:solidFill>
                  <a:schemeClr val="bg2"/>
                </a:solidFill>
              </a:rPr>
              <a:t>  </a:t>
            </a:r>
            <a:r>
              <a:rPr lang="en-GB" sz="900" dirty="0">
                <a:solidFill>
                  <a:schemeClr val="bg2"/>
                </a:solidFill>
              </a:rPr>
              <a:t>| </a:t>
            </a:r>
            <a:r>
              <a:rPr lang="en-GB" sz="900" baseline="0" dirty="0" smtClean="0">
                <a:solidFill>
                  <a:schemeClr val="bg2"/>
                </a:solidFill>
              </a:rPr>
              <a:t> 02.07.2020 </a:t>
            </a:r>
            <a:r>
              <a:rPr lang="en-GB" sz="900" dirty="0" smtClean="0">
                <a:solidFill>
                  <a:schemeClr val="bg2"/>
                </a:solidFill>
              </a:rPr>
              <a:t>  </a:t>
            </a:r>
            <a:r>
              <a:rPr lang="en-GB" sz="900" b="1" dirty="0">
                <a:solidFill>
                  <a:schemeClr val="bg2"/>
                </a:solidFill>
              </a:rPr>
              <a:t>Page </a:t>
            </a:r>
            <a:fld id="{ABA098E9-E6EE-44BF-9612-6777A6DF1330}" type="slidenum">
              <a:rPr lang="en-GB" sz="900" b="1">
                <a:solidFill>
                  <a:schemeClr val="bg2"/>
                </a:solidFill>
              </a:rPr>
              <a:pPr algn="r" eaLnBrk="1" hangingPunct="1"/>
              <a:t>‹Nr.›</a:t>
            </a:fld>
            <a:endParaRPr lang="en-GB" sz="900" b="1" dirty="0">
              <a:solidFill>
                <a:schemeClr val="bg2"/>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Inhaltsplatzhalt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23743400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1806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1410" name="Rectangle 2"/>
          <p:cNvSpPr>
            <a:spLocks noChangeArrowheads="1"/>
          </p:cNvSpPr>
          <p:nvPr/>
        </p:nvSpPr>
        <p:spPr bwMode="auto">
          <a:xfrm>
            <a:off x="0" y="0"/>
            <a:ext cx="9144000" cy="744538"/>
          </a:xfrm>
          <a:prstGeom prst="rect">
            <a:avLst/>
          </a:prstGeom>
          <a:solidFill>
            <a:srgbClr val="00A6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01411" name="Rectangle 3"/>
          <p:cNvSpPr>
            <a:spLocks noGrp="1" noChangeArrowheads="1"/>
          </p:cNvSpPr>
          <p:nvPr>
            <p:ph type="body" idx="1"/>
          </p:nvPr>
        </p:nvSpPr>
        <p:spPr bwMode="auto">
          <a:xfrm>
            <a:off x="282575" y="977900"/>
            <a:ext cx="8520113" cy="4792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dirty="0" err="1" smtClean="0"/>
              <a:t>Textmasterformate</a:t>
            </a:r>
            <a:r>
              <a:rPr lang="en-GB" dirty="0" smtClean="0"/>
              <a:t> </a:t>
            </a:r>
            <a:r>
              <a:rPr lang="en-GB" dirty="0" err="1" smtClean="0"/>
              <a:t>durch</a:t>
            </a:r>
            <a:r>
              <a:rPr lang="en-GB" dirty="0" smtClean="0"/>
              <a:t> </a:t>
            </a:r>
            <a:r>
              <a:rPr lang="en-GB" dirty="0" err="1" smtClean="0"/>
              <a:t>Klicken</a:t>
            </a:r>
            <a:r>
              <a:rPr lang="en-GB" dirty="0" smtClean="0"/>
              <a:t> </a:t>
            </a:r>
            <a:r>
              <a:rPr lang="en-GB" dirty="0" err="1" smtClean="0"/>
              <a:t>bearbeiten</a:t>
            </a:r>
            <a:endParaRPr lang="en-GB" dirty="0" smtClean="0"/>
          </a:p>
          <a:p>
            <a:pPr lvl="1"/>
            <a:r>
              <a:rPr lang="en-GB" dirty="0" err="1" smtClean="0"/>
              <a:t>Zweite</a:t>
            </a:r>
            <a:r>
              <a:rPr lang="en-GB" dirty="0" smtClean="0"/>
              <a:t> </a:t>
            </a:r>
            <a:r>
              <a:rPr lang="en-GB" dirty="0" err="1" smtClean="0"/>
              <a:t>Ebene</a:t>
            </a:r>
            <a:endParaRPr lang="en-GB" dirty="0" smtClean="0"/>
          </a:p>
        </p:txBody>
      </p:sp>
      <p:sp>
        <p:nvSpPr>
          <p:cNvPr id="401412" name="Rectangle 4"/>
          <p:cNvSpPr>
            <a:spLocks noGrp="1" noChangeArrowheads="1"/>
          </p:cNvSpPr>
          <p:nvPr>
            <p:ph type="title"/>
          </p:nvPr>
        </p:nvSpPr>
        <p:spPr bwMode="auto">
          <a:xfrm>
            <a:off x="900113" y="103188"/>
            <a:ext cx="7912100" cy="544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dirty="0" err="1" smtClean="0"/>
              <a:t>Titelmasterformat</a:t>
            </a:r>
            <a:r>
              <a:rPr lang="en-GB" dirty="0" smtClean="0"/>
              <a:t> </a:t>
            </a:r>
            <a:r>
              <a:rPr lang="en-GB" dirty="0" err="1" smtClean="0"/>
              <a:t>durch</a:t>
            </a:r>
            <a:r>
              <a:rPr lang="en-GB" dirty="0" smtClean="0"/>
              <a:t> </a:t>
            </a:r>
            <a:r>
              <a:rPr lang="en-GB" dirty="0" err="1" smtClean="0"/>
              <a:t>Klicken</a:t>
            </a:r>
            <a:r>
              <a:rPr lang="en-GB" dirty="0" smtClean="0"/>
              <a:t> </a:t>
            </a:r>
            <a:r>
              <a:rPr lang="en-GB" dirty="0" err="1" smtClean="0"/>
              <a:t>bearbeiten</a:t>
            </a:r>
            <a:endParaRPr lang="en-GB" dirty="0" smtClean="0"/>
          </a:p>
        </p:txBody>
      </p:sp>
      <p:pic>
        <p:nvPicPr>
          <p:cNvPr id="401418" name="Picture 10" descr="DESY-Logo-cyan-RGB_ger"/>
          <p:cNvPicPr>
            <a:picLocks noChangeAspect="1" noChangeArrowheads="1"/>
          </p:cNvPicPr>
          <p:nvPr/>
        </p:nvPicPr>
        <p:blipFill>
          <a:blip r:embed="rId5" cstate="print">
            <a:extLst>
              <a:ext uri="{28A0092B-C50C-407E-A947-70E740481C1C}">
                <a14:useLocalDpi xmlns:a14="http://schemas.microsoft.com/office/drawing/2010/main" val="0"/>
              </a:ext>
            </a:extLst>
          </a:blip>
          <a:srcRect l="-9424" t="-7854" r="-18587" b="-12566"/>
          <a:stretch>
            <a:fillRect/>
          </a:stretch>
        </p:blipFill>
        <p:spPr bwMode="auto">
          <a:xfrm>
            <a:off x="8035925" y="6099175"/>
            <a:ext cx="776288" cy="7302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5" descr="CMSLogo"/>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0"/>
            <a:ext cx="900113"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7" r:id="rId3"/>
  </p:sldLayoutIdLst>
  <p:timing>
    <p:tnLst>
      <p:par>
        <p:cTn id="1" dur="indefinite" restart="never" nodeType="tmRoot"/>
      </p:par>
    </p:tnLst>
  </p:timing>
  <p:hf sldNum="0" hdr="0" ftr="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defRPr>
      </a:lvl2pPr>
      <a:lvl3pPr algn="l" rtl="0" eaLnBrk="1" fontAlgn="base" hangingPunct="1">
        <a:spcBef>
          <a:spcPct val="0"/>
        </a:spcBef>
        <a:spcAft>
          <a:spcPct val="0"/>
        </a:spcAft>
        <a:defRPr sz="2400" b="1">
          <a:solidFill>
            <a:schemeClr val="bg1"/>
          </a:solidFill>
          <a:latin typeface="Arial" charset="0"/>
        </a:defRPr>
      </a:lvl3pPr>
      <a:lvl4pPr algn="l" rtl="0" eaLnBrk="1" fontAlgn="base" hangingPunct="1">
        <a:spcBef>
          <a:spcPct val="0"/>
        </a:spcBef>
        <a:spcAft>
          <a:spcPct val="0"/>
        </a:spcAft>
        <a:defRPr sz="2400" b="1">
          <a:solidFill>
            <a:schemeClr val="bg1"/>
          </a:solidFill>
          <a:latin typeface="Arial" charset="0"/>
        </a:defRPr>
      </a:lvl4pPr>
      <a:lvl5pPr algn="l" rtl="0" eaLnBrk="1" fontAlgn="base" hangingPunct="1">
        <a:spcBef>
          <a:spcPct val="0"/>
        </a:spcBef>
        <a:spcAft>
          <a:spcPct val="0"/>
        </a:spcAft>
        <a:defRPr sz="2400" b="1">
          <a:solidFill>
            <a:schemeClr val="bg1"/>
          </a:solidFill>
          <a:latin typeface="Arial" charset="0"/>
        </a:defRPr>
      </a:lvl5pPr>
      <a:lvl6pPr marL="457200" algn="l" rtl="0" eaLnBrk="1" fontAlgn="base" hangingPunct="1">
        <a:spcBef>
          <a:spcPct val="0"/>
        </a:spcBef>
        <a:spcAft>
          <a:spcPct val="0"/>
        </a:spcAft>
        <a:defRPr sz="2400" b="1">
          <a:solidFill>
            <a:schemeClr val="bg1"/>
          </a:solidFill>
          <a:latin typeface="Arial" charset="0"/>
        </a:defRPr>
      </a:lvl6pPr>
      <a:lvl7pPr marL="914400" algn="l" rtl="0" eaLnBrk="1" fontAlgn="base" hangingPunct="1">
        <a:spcBef>
          <a:spcPct val="0"/>
        </a:spcBef>
        <a:spcAft>
          <a:spcPct val="0"/>
        </a:spcAft>
        <a:defRPr sz="2400" b="1">
          <a:solidFill>
            <a:schemeClr val="bg1"/>
          </a:solidFill>
          <a:latin typeface="Arial" charset="0"/>
        </a:defRPr>
      </a:lvl7pPr>
      <a:lvl8pPr marL="1371600" algn="l" rtl="0" eaLnBrk="1" fontAlgn="base" hangingPunct="1">
        <a:spcBef>
          <a:spcPct val="0"/>
        </a:spcBef>
        <a:spcAft>
          <a:spcPct val="0"/>
        </a:spcAft>
        <a:defRPr sz="2400" b="1">
          <a:solidFill>
            <a:schemeClr val="bg1"/>
          </a:solidFill>
          <a:latin typeface="Arial" charset="0"/>
        </a:defRPr>
      </a:lvl8pPr>
      <a:lvl9pPr marL="1828800" algn="l" rtl="0" eaLnBrk="1" fontAlgn="base" hangingPunct="1">
        <a:spcBef>
          <a:spcPct val="0"/>
        </a:spcBef>
        <a:spcAft>
          <a:spcPct val="0"/>
        </a:spcAft>
        <a:defRPr sz="2400" b="1">
          <a:solidFill>
            <a:schemeClr val="bg1"/>
          </a:solidFill>
          <a:latin typeface="Arial" charset="0"/>
        </a:defRPr>
      </a:lvl9pPr>
    </p:titleStyle>
    <p:bodyStyle>
      <a:lvl1pPr marL="265113" indent="-265113" algn="l" rtl="0" eaLnBrk="1" fontAlgn="base" hangingPunct="1">
        <a:spcBef>
          <a:spcPct val="0"/>
        </a:spcBef>
        <a:spcAft>
          <a:spcPct val="50000"/>
        </a:spcAft>
        <a:buClr>
          <a:srgbClr val="F28E00"/>
        </a:buClr>
        <a:buFont typeface="Arial Black" pitchFamily="34" charset="0"/>
        <a:buChar char="&gt;"/>
        <a:defRPr sz="2000">
          <a:solidFill>
            <a:schemeClr val="tx1"/>
          </a:solidFill>
          <a:latin typeface="+mn-lt"/>
          <a:ea typeface="+mn-ea"/>
          <a:cs typeface="+mn-cs"/>
        </a:defRPr>
      </a:lvl1pPr>
      <a:lvl2pPr marL="628650" indent="-184150" algn="l" rtl="0" eaLnBrk="1" fontAlgn="base" hangingPunct="1">
        <a:spcBef>
          <a:spcPct val="0"/>
        </a:spcBef>
        <a:spcAft>
          <a:spcPct val="50000"/>
        </a:spcAft>
        <a:buClr>
          <a:schemeClr val="bg2"/>
        </a:buClr>
        <a:buFont typeface="Wingdings" pitchFamily="2" charset="2"/>
        <a:buChar char="§"/>
        <a:defRPr sz="1600">
          <a:solidFill>
            <a:schemeClr val="tx1"/>
          </a:solidFill>
          <a:latin typeface="+mn-lt"/>
        </a:defRPr>
      </a:lvl2pPr>
      <a:lvl3pPr marL="1236663" indent="-228600" algn="l" rtl="0" eaLnBrk="1" fontAlgn="base" hangingPunct="1">
        <a:spcBef>
          <a:spcPct val="0"/>
        </a:spcBef>
        <a:spcAft>
          <a:spcPct val="0"/>
        </a:spcAft>
        <a:buClr>
          <a:srgbClr val="FF9900"/>
        </a:buClr>
        <a:buFont typeface="Arial Black" pitchFamily="34" charset="0"/>
        <a:defRPr sz="1200">
          <a:solidFill>
            <a:schemeClr val="tx1"/>
          </a:solidFill>
          <a:latin typeface="+mn-lt"/>
        </a:defRPr>
      </a:lvl3pPr>
      <a:lvl4pPr marL="1644650" indent="-228600" algn="l" rtl="0" eaLnBrk="1" fontAlgn="base" hangingPunct="1">
        <a:spcBef>
          <a:spcPct val="0"/>
        </a:spcBef>
        <a:spcAft>
          <a:spcPct val="0"/>
        </a:spcAft>
        <a:buFont typeface="Wingdings" pitchFamily="2" charset="2"/>
        <a:buChar char="§"/>
        <a:defRPr sz="1400">
          <a:solidFill>
            <a:schemeClr val="tx1"/>
          </a:solidFill>
          <a:latin typeface="+mn-lt"/>
        </a:defRPr>
      </a:lvl4pPr>
      <a:lvl5pPr marL="2057400" indent="-228600" algn="l" rtl="0" eaLnBrk="1" fontAlgn="base" hangingPunct="1">
        <a:spcBef>
          <a:spcPct val="20000"/>
        </a:spcBef>
        <a:spcAft>
          <a:spcPct val="0"/>
        </a:spcAft>
        <a:defRPr sz="2000">
          <a:solidFill>
            <a:schemeClr val="tx1"/>
          </a:solidFill>
          <a:latin typeface="+mn-lt"/>
        </a:defRPr>
      </a:lvl5pPr>
      <a:lvl6pPr marL="2514600" indent="-228600" algn="l" rtl="0" eaLnBrk="1" fontAlgn="base" hangingPunct="1">
        <a:spcBef>
          <a:spcPct val="20000"/>
        </a:spcBef>
        <a:spcAft>
          <a:spcPct val="0"/>
        </a:spcAft>
        <a:defRPr sz="2000">
          <a:solidFill>
            <a:schemeClr val="tx1"/>
          </a:solidFill>
          <a:latin typeface="+mn-lt"/>
        </a:defRPr>
      </a:lvl6pPr>
      <a:lvl7pPr marL="2971800" indent="-228600" algn="l" rtl="0" eaLnBrk="1" fontAlgn="base" hangingPunct="1">
        <a:spcBef>
          <a:spcPct val="20000"/>
        </a:spcBef>
        <a:spcAft>
          <a:spcPct val="0"/>
        </a:spcAft>
        <a:defRPr sz="2000">
          <a:solidFill>
            <a:schemeClr val="tx1"/>
          </a:solidFill>
          <a:latin typeface="+mn-lt"/>
        </a:defRPr>
      </a:lvl7pPr>
      <a:lvl8pPr marL="3429000" indent="-228600" algn="l" rtl="0" eaLnBrk="1" fontAlgn="base" hangingPunct="1">
        <a:spcBef>
          <a:spcPct val="20000"/>
        </a:spcBef>
        <a:spcAft>
          <a:spcPct val="0"/>
        </a:spcAft>
        <a:defRPr sz="2000">
          <a:solidFill>
            <a:schemeClr val="tx1"/>
          </a:solidFill>
          <a:latin typeface="+mn-lt"/>
        </a:defRPr>
      </a:lvl8pPr>
      <a:lvl9pPr marL="3886200" indent="-228600" algn="l" rtl="0" eaLnBrk="1" fontAlgn="base" hangingPunct="1">
        <a:spcBef>
          <a:spcPct val="20000"/>
        </a:spcBef>
        <a:spcAft>
          <a:spcPct val="0"/>
        </a:spcAft>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73" name="Rectangle 29"/>
          <p:cNvSpPr>
            <a:spLocks noGrp="1" noChangeArrowheads="1"/>
          </p:cNvSpPr>
          <p:nvPr>
            <p:ph type="ctrTitle"/>
          </p:nvPr>
        </p:nvSpPr>
        <p:spPr/>
        <p:txBody>
          <a:bodyPr/>
          <a:lstStyle/>
          <a:p>
            <a:r>
              <a:rPr lang="en-US" sz="2800" dirty="0" smtClean="0"/>
              <a:t>LUXE ECAL abstract</a:t>
            </a:r>
            <a:r>
              <a:rPr lang="en-US" sz="2800" dirty="0" smtClean="0"/>
              <a:t> </a:t>
            </a:r>
            <a:endParaRPr lang="de-DE" sz="2800" dirty="0"/>
          </a:p>
        </p:txBody>
      </p:sp>
      <p:sp>
        <p:nvSpPr>
          <p:cNvPr id="5" name="Text Box 13"/>
          <p:cNvSpPr txBox="1">
            <a:spLocks noChangeArrowheads="1"/>
          </p:cNvSpPr>
          <p:nvPr/>
        </p:nvSpPr>
        <p:spPr bwMode="auto">
          <a:xfrm>
            <a:off x="344436" y="900113"/>
            <a:ext cx="8431469" cy="2862322"/>
          </a:xfrm>
          <a:prstGeom prst="rect">
            <a:avLst/>
          </a:prstGeom>
          <a:solidFill>
            <a:srgbClr val="FFFFCC"/>
          </a:solidFill>
          <a:ln>
            <a:noFill/>
          </a:ln>
          <a:effectLst/>
          <a:extLst/>
        </p:spPr>
        <p:txBody>
          <a:bodyPr wrap="square">
            <a:spAutoFit/>
          </a:bodyPr>
          <a:lstStyle/>
          <a:p>
            <a:pPr>
              <a:buClr>
                <a:schemeClr val="accent5">
                  <a:lumMod val="25000"/>
                </a:schemeClr>
              </a:buClr>
              <a:buSzPct val="148000"/>
            </a:pPr>
            <a:endParaRPr lang="en-US" sz="2000" dirty="0" smtClean="0">
              <a:solidFill>
                <a:srgbClr val="002060"/>
              </a:solidFill>
            </a:endParaRPr>
          </a:p>
          <a:p>
            <a:pPr>
              <a:buClr>
                <a:schemeClr val="accent5">
                  <a:lumMod val="25000"/>
                </a:schemeClr>
              </a:buClr>
              <a:buSzPct val="148000"/>
            </a:pPr>
            <a:endParaRPr lang="en-US" sz="2000" dirty="0" smtClean="0">
              <a:solidFill>
                <a:srgbClr val="000000"/>
              </a:solidFill>
            </a:endParaRPr>
          </a:p>
          <a:p>
            <a:pPr>
              <a:buClr>
                <a:schemeClr val="accent5">
                  <a:lumMod val="25000"/>
                </a:schemeClr>
              </a:buClr>
              <a:buSzPct val="148000"/>
            </a:pPr>
            <a:r>
              <a:rPr lang="en-US" sz="2000" dirty="0" smtClean="0"/>
              <a:t>LUXE </a:t>
            </a:r>
            <a:r>
              <a:rPr lang="en-US" sz="2000" dirty="0" smtClean="0"/>
              <a:t>is an experiment to explore QED in high electric fields, beyond the Schwinger limit, using scattering of high energy electrons and photons with laser pluses. To measure the number and energy spectrum of produced positrons, a compact and finely segmented electromagnetic calorimeter is foreseen. The design of the calorimeter and  estimates on the performance using simulations will be presented. In addition, concepts for sensors and front-end electronics will be reported.</a:t>
            </a:r>
            <a:endParaRPr lang="en-US" sz="2000" dirty="0" smtClean="0"/>
          </a:p>
        </p:txBody>
      </p:sp>
    </p:spTree>
    <p:extLst>
      <p:ext uri="{BB962C8B-B14F-4D97-AF65-F5344CB8AC3E}">
        <p14:creationId xmlns:p14="http://schemas.microsoft.com/office/powerpoint/2010/main" val="4218694219"/>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Vorlage_en">
  <a:themeElements>
    <a:clrScheme name="2_DESY_Vortrag_3-1 14">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808080"/>
      </a:folHlink>
    </a:clrScheme>
    <a:fontScheme name="2_DESY_Vortrag_3-1">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lnDef>
  </a:objectDefaults>
  <a:extraClrSchemeLst>
    <a:extraClrScheme>
      <a:clrScheme name="2_DESY_Vortrag_3-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SY_Vortrag_3-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SY_Vortrag_3-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SY_Vortrag_3-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SY_Vortrag_3-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SY_Vortrag_3-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SY_Vortrag_3-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SY_Vortrag_3-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SY_Vortrag_3-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SY_Vortrag_3-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SY_Vortrag_3-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SY_Vortrag_3-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DESY_Vortrag_3-1 13">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99CC00"/>
        </a:folHlink>
      </a:clrScheme>
      <a:clrMap bg1="lt1" tx1="dk1" bg2="lt2" tx2="dk2" accent1="accent1" accent2="accent2" accent3="accent3" accent4="accent4" accent5="accent5" accent6="accent6" hlink="hlink" folHlink="folHlink"/>
    </a:extraClrScheme>
    <a:extraClrScheme>
      <a:clrScheme name="2_DESY_Vortrag_3-1 14">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PPT-Vorlage_en</Template>
  <TotalTime>0</TotalTime>
  <Words>83</Words>
  <Application>Microsoft Office PowerPoint</Application>
  <PresentationFormat>Bildschirmpräsentation (4:3)</PresentationFormat>
  <Paragraphs>5</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Arial Black</vt:lpstr>
      <vt:lpstr>Wingdings</vt:lpstr>
      <vt:lpstr>PPT-Vorlage_en</vt:lpstr>
      <vt:lpstr>LUXE ECAL abstract </vt:lpstr>
    </vt:vector>
  </TitlesOfParts>
  <Company>DESY Zeuthen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BCM1F Workshop Report</dc:title>
  <dc:creator>DESY Mitarbeiter</dc:creator>
  <cp:lastModifiedBy>Wolfgang Lohmann</cp:lastModifiedBy>
  <cp:revision>274</cp:revision>
  <dcterms:created xsi:type="dcterms:W3CDTF">2012-02-28T14:56:30Z</dcterms:created>
  <dcterms:modified xsi:type="dcterms:W3CDTF">2021-02-17T18:51:09Z</dcterms:modified>
</cp:coreProperties>
</file>