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1" r:id="rId4"/>
    <p:sldId id="258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768F-1267-4B99-9C34-723ABED54278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68C6-D404-4A57-BEC6-51F38E5198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5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B68C6-D404-4A57-BEC6-51F38E519842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18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B68C6-D404-4A57-BEC6-51F38E519842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613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44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884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87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3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44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64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40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733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09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5932A-4F43-4D3C-84FE-610D8BCAB405}" type="datetimeFigureOut">
              <a:rPr lang="en-IL" smtClean="0"/>
              <a:t>18/02/2021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59A-A7EE-4E1A-B0B4-504D4E27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AAD68-4C0A-4A23-8C4D-B05D0B5DB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  <a:p>
            <a:r>
              <a:rPr lang="en-US" dirty="0"/>
              <a:t>18-02-2021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36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24DCC-75E9-4C10-AF99-A83E4D2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9378407C-2A9B-4E0E-9204-FB1A447E2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96584DD-6E02-41F0-B6E2-7053580C4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81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4D022-6ACE-4754-A6ED-2A185FD7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5D956F9A-C881-443C-A650-46DC4847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295E14AB-500F-452E-865E-37D49B69B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63FF9-694C-496A-9C2F-68D49313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F2F777A6-1CF7-4DEB-8F7B-81DD2A36D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080"/>
            <a:ext cx="4803648" cy="360273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67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3B6B-7C07-40B1-81B4-04DAD75B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   Reduce number of clusters drastically</a:t>
            </a:r>
          </a:p>
        </p:txBody>
      </p:sp>
    </p:spTree>
    <p:extLst>
      <p:ext uri="{BB962C8B-B14F-4D97-AF65-F5344CB8AC3E}">
        <p14:creationId xmlns:p14="http://schemas.microsoft.com/office/powerpoint/2010/main" val="31999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030EF-AE93-4B72-BC2A-34024425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Visualization  4 GeV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338F04-4CB2-4413-99CA-FE683A06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563" y="640081"/>
            <a:ext cx="5727088" cy="505415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312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9F95-88D1-4CD1-B244-5AA5BAC0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- 4 GeV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C7A2E-1E0A-46C8-B779-C0ED01C326B9}"/>
              </a:ext>
            </a:extLst>
          </p:cNvPr>
          <p:cNvSpPr txBox="1"/>
          <p:nvPr/>
        </p:nvSpPr>
        <p:spPr>
          <a:xfrm>
            <a:off x="1028530" y="4991235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XY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C300D-1776-492F-80ED-FEECF9DA8F1E}"/>
              </a:ext>
            </a:extLst>
          </p:cNvPr>
          <p:cNvSpPr txBox="1"/>
          <p:nvPr/>
        </p:nvSpPr>
        <p:spPr>
          <a:xfrm>
            <a:off x="5188740" y="4991235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YZ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FEF141-B7D5-4924-B7C5-D32E6C1422B4}"/>
              </a:ext>
            </a:extLst>
          </p:cNvPr>
          <p:cNvSpPr txBox="1"/>
          <p:nvPr/>
        </p:nvSpPr>
        <p:spPr>
          <a:xfrm>
            <a:off x="8671056" y="4991235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XZ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AD683-6BFD-460A-8F51-2674992F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" y="1939161"/>
            <a:ext cx="3932261" cy="2979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FF18D-B115-495B-AF35-D5325AFC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65" y="1813325"/>
            <a:ext cx="4244708" cy="3116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62BCB9-A707-4685-AB94-9EEB0E22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950" y="1459059"/>
            <a:ext cx="3425044" cy="34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030EF-AE93-4B72-BC2A-34024425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Visualization  10 GeV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7DB31-F905-44E4-8F06-9C358D63D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701" y="640081"/>
            <a:ext cx="6034813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41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9F95-88D1-4CD1-B244-5AA5BAC0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- 10 GeV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A6100-F095-4810-841B-8F8332F0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3" y="1866764"/>
            <a:ext cx="4069433" cy="3124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C7A2E-1E0A-46C8-B779-C0ED01C326B9}"/>
              </a:ext>
            </a:extLst>
          </p:cNvPr>
          <p:cNvSpPr txBox="1"/>
          <p:nvPr/>
        </p:nvSpPr>
        <p:spPr>
          <a:xfrm>
            <a:off x="1028530" y="4991235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XY</a:t>
            </a:r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38A1F-DD49-46EF-91DB-6A4875FF6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1" t="7239" r="2946"/>
          <a:stretch/>
        </p:blipFill>
        <p:spPr>
          <a:xfrm>
            <a:off x="4293796" y="1877777"/>
            <a:ext cx="4250987" cy="3124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AC300D-1776-492F-80ED-FEECF9DA8F1E}"/>
              </a:ext>
            </a:extLst>
          </p:cNvPr>
          <p:cNvSpPr txBox="1"/>
          <p:nvPr/>
        </p:nvSpPr>
        <p:spPr>
          <a:xfrm>
            <a:off x="5188740" y="4991235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YZ</a:t>
            </a:r>
            <a:endParaRPr lang="en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BF1F25-6D96-46B6-BE97-D6B922B53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7" t="3742" r="4137"/>
          <a:stretch/>
        </p:blipFill>
        <p:spPr>
          <a:xfrm rot="203177">
            <a:off x="8464676" y="1413012"/>
            <a:ext cx="3622422" cy="3659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FEF141-B7D5-4924-B7C5-D32E6C1422B4}"/>
              </a:ext>
            </a:extLst>
          </p:cNvPr>
          <p:cNvSpPr txBox="1"/>
          <p:nvPr/>
        </p:nvSpPr>
        <p:spPr>
          <a:xfrm>
            <a:off x="8865610" y="5006141"/>
            <a:ext cx="285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XZ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3180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512C-9924-4F26-A1D5-05844801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8847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24DCC-75E9-4C10-AF99-A83E4D2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pic>
        <p:nvPicPr>
          <p:cNvPr id="9" name="Picture 8" descr="Chart, bar chart, histogram&#10;&#10;Description automatically generated">
            <a:extLst>
              <a:ext uri="{FF2B5EF4-FFF2-40B4-BE49-F238E27FC236}">
                <a16:creationId xmlns:a16="http://schemas.microsoft.com/office/drawing/2014/main" id="{3A8152D8-781D-4E0C-B4E3-43882A89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7A16BB39-B908-404E-A6BC-3CF0A6DF5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546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4D022-6ACE-4754-A6ED-2A185FD7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FF5B8A1-410D-4A9A-B71D-EA824754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7DEF520-E2CC-44A9-9E4F-FC4076C1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6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63FF9-694C-496A-9C2F-68D49313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43A4D131-E02E-47D5-BBC7-698D1996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080"/>
            <a:ext cx="4803648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22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48</Words>
  <Application>Microsoft Office PowerPoint</Application>
  <PresentationFormat>Widescreen</PresentationFormat>
  <Paragraphs>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Clustering</vt:lpstr>
      <vt:lpstr>Visualization  4 GeV</vt:lpstr>
      <vt:lpstr>Visualization - 4 GeV</vt:lpstr>
      <vt:lpstr>Visualization  10 GeV</vt:lpstr>
      <vt:lpstr>Visualization - 10 GeV</vt:lpstr>
      <vt:lpstr>Histograms!</vt:lpstr>
      <vt:lpstr>4 GeV</vt:lpstr>
      <vt:lpstr>4 GeV</vt:lpstr>
      <vt:lpstr>4 GeV</vt:lpstr>
      <vt:lpstr>10 GeV</vt:lpstr>
      <vt:lpstr>10 GeV</vt:lpstr>
      <vt:lpstr>10 GeV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michal elad</dc:creator>
  <cp:lastModifiedBy>michal elad</cp:lastModifiedBy>
  <cp:revision>7</cp:revision>
  <dcterms:created xsi:type="dcterms:W3CDTF">2021-02-18T14:29:38Z</dcterms:created>
  <dcterms:modified xsi:type="dcterms:W3CDTF">2021-02-18T15:12:55Z</dcterms:modified>
</cp:coreProperties>
</file>