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79"/>
    <p:restoredTop sz="96327"/>
  </p:normalViewPr>
  <p:slideViewPr>
    <p:cSldViewPr snapToGrid="0" snapToObjects="1">
      <p:cViewPr varScale="1">
        <p:scale>
          <a:sx n="149" d="100"/>
          <a:sy n="149" d="100"/>
        </p:scale>
        <p:origin x="1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4CA8F-CB86-9C40-BC27-77C3797D5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51626A-7EB0-2541-850D-37BEE1A10E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68FF0-13FD-5249-8CF7-FB41F7947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B42C-E5E2-F746-BC0B-53AE6FE6C5B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9491-8CD7-CD48-B3D1-8ECC808EC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E6B0A-1E5C-F34D-85ED-56A2776B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4249-D8C1-D74F-B374-7798A5E19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43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F79E3-FBDB-304C-907E-066A0EA6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BCBD2-83BF-C941-BC1A-CF6B2EB51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4764F-CB0D-944E-9DBB-4B594B0B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B42C-E5E2-F746-BC0B-53AE6FE6C5B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9D9EF-EA09-C84D-81DB-5A4331F6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6BE9F-AFE8-C34D-BD45-C8516E333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4249-D8C1-D74F-B374-7798A5E19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53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13447A-5D69-0847-A11D-8398611945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CEFDE7-6162-724B-8A0F-7155094BB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E3941-2D02-F34B-BA12-A1F03DECA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B42C-E5E2-F746-BC0B-53AE6FE6C5B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96986-2019-6F46-B7A0-6713697FD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0D58B-1C98-1845-80F5-953A4DAD5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4249-D8C1-D74F-B374-7798A5E19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08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C2E49-AEA9-6E44-A0DD-1C271892E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EF647-405B-6745-AB10-FCCF6C30C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B3444-C13B-E24D-AA26-23E9C728D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B42C-E5E2-F746-BC0B-53AE6FE6C5B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BAEA4-E309-3046-A02C-8D04BD8B6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C55A8-9F0B-2548-B4C8-0E26C742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4249-D8C1-D74F-B374-7798A5E19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34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FB1D0-EE06-8A46-BFD1-E577BF754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F662A-E5CF-674E-9BFA-AE5F950C2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A7718-0C56-344C-A18E-E8B15E203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B42C-E5E2-F746-BC0B-53AE6FE6C5B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2CB50-8710-5B45-8E92-A0A6168F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CA337-60AC-E94E-8EA5-60C07DD2C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4249-D8C1-D74F-B374-7798A5E19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28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6028B-3B22-F44A-8B20-219C36B1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37453-39CC-3A4A-B5A7-C9CC8A1C2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075F1-2D9F-3D40-97DE-103ADCB95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A2BA3-4D8F-3243-9FA1-7D37527AC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B42C-E5E2-F746-BC0B-53AE6FE6C5B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2F196-47C1-8D4E-B159-2C8C7E8BC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7AEBDF-3A3E-7345-93E5-C74F6D8DA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4249-D8C1-D74F-B374-7798A5E19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64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E6A4A-E8C5-D44C-81B0-1D61FDE9E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EAAAC-82D7-3143-B062-0FE2B8B0C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680F59-154E-7344-A010-F00B9F01F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250E35-ECCE-EE48-BB3D-36A34B362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54F86-3249-144D-AC1C-DBB9B405CD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FCE52C-2610-694A-A147-1340783EF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B42C-E5E2-F746-BC0B-53AE6FE6C5B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8BC8F6-23BD-6146-8E09-43E98BA2E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7AEA52-6F69-674A-82CE-15FE04003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4249-D8C1-D74F-B374-7798A5E19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863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A2D5F-633F-FE4A-8DFE-40A249631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57F61D-10C0-4647-9B12-FC8E12DB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B42C-E5E2-F746-BC0B-53AE6FE6C5B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E0325F-4387-4E42-8EAD-BD1DE6F8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224C8-BA78-2C41-90F0-865130CD7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4249-D8C1-D74F-B374-7798A5E19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82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C35162-90A4-E942-937F-AA3428156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B42C-E5E2-F746-BC0B-53AE6FE6C5B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460D1-3602-A449-B7FD-FF9C0DEC1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F35ED-4D84-804E-9945-4743872E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4249-D8C1-D74F-B374-7798A5E19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57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D35E5-8EC5-2740-AC24-551679FB2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6AF98-3815-3F40-80EC-45FC15678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1B43C-FBF8-A54C-B288-08F0DA92C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97DCC-3378-D444-80A4-E200FD772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B42C-E5E2-F746-BC0B-53AE6FE6C5B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9990D-70E5-004E-91F4-69E133CA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6FA30-771F-1C4A-9AD0-737393E8B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4249-D8C1-D74F-B374-7798A5E19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0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08E9-04AB-DC49-B4CA-8F293D955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3BA8D2-579F-714F-B8E4-F0874AF7B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17CCDB-6AE8-094F-8EBC-D3840C8EC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8847E-AA5B-EC4E-8A3F-FD7C42620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B42C-E5E2-F746-BC0B-53AE6FE6C5B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FE389-3317-C348-BA07-4AD96E23E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C5F8C-EF91-4B4C-BEBC-2EC923EBE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4249-D8C1-D74F-B374-7798A5E19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21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BEA62E-7722-EE44-B78D-E8D63BC4F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64027-025B-424C-8D67-204D3510B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FA243-CBD6-304E-AA44-63C8F775F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7B42C-E5E2-F746-BC0B-53AE6FE6C5BB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91A64-BFC7-1149-BACB-7687924602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9E3FD-2F31-8E46-BA45-6A9675D95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E4249-D8C1-D74F-B374-7798A5E19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09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3CC47-665B-9642-A0F7-C7C607F1DC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 on the photon-beam profiler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3E0A9-8BEB-7749-9168-0B5B6C6535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M. </a:t>
            </a:r>
            <a:r>
              <a:rPr lang="en-GB" dirty="0" err="1"/>
              <a:t>Bruschi</a:t>
            </a:r>
            <a:r>
              <a:rPr lang="en-GB" dirty="0"/>
              <a:t>, O. </a:t>
            </a:r>
            <a:r>
              <a:rPr lang="en-GB" dirty="0" err="1"/>
              <a:t>Borysov</a:t>
            </a:r>
            <a:r>
              <a:rPr lang="en-GB" dirty="0"/>
              <a:t>, A. </a:t>
            </a:r>
            <a:r>
              <a:rPr lang="en-GB" dirty="0" err="1"/>
              <a:t>Sbrizzi</a:t>
            </a:r>
            <a:r>
              <a:rPr lang="en-GB" dirty="0"/>
              <a:t>, S. </a:t>
            </a:r>
            <a:r>
              <a:rPr lang="en-GB" dirty="0" err="1"/>
              <a:t>Schuwalow</a:t>
            </a:r>
            <a:r>
              <a:rPr lang="en-GB" dirty="0"/>
              <a:t>, A.  </a:t>
            </a:r>
            <a:r>
              <a:rPr lang="en-GB" dirty="0" err="1"/>
              <a:t>Tyazhev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73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BC4CC-5821-654F-A252-6A0357D0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8B8D8-507C-0649-9D01-B1D935FAB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65141"/>
            <a:ext cx="10295238" cy="1011822"/>
          </a:xfrm>
        </p:spPr>
        <p:txBody>
          <a:bodyPr/>
          <a:lstStyle/>
          <a:p>
            <a:r>
              <a:rPr lang="en-GB" dirty="0"/>
              <a:t>From geometry implemented by Sasha </a:t>
            </a:r>
            <a:r>
              <a:rPr lang="en-GB" dirty="0" err="1"/>
              <a:t>Borysov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7B9EE4-90FE-4543-A83D-9DF606D0E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9195"/>
            <a:ext cx="9999363" cy="498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04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C1E70-94DB-DF41-8D18-15E4CD0AD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1899" y="2100303"/>
            <a:ext cx="5457657" cy="4351338"/>
          </a:xfrm>
        </p:spPr>
        <p:txBody>
          <a:bodyPr/>
          <a:lstStyle/>
          <a:p>
            <a:r>
              <a:rPr lang="en-GB" dirty="0"/>
              <a:t>Gammas converting in air</a:t>
            </a:r>
          </a:p>
          <a:p>
            <a:pPr lvl="1"/>
            <a:r>
              <a:rPr lang="en-GB" dirty="0"/>
              <a:t>Broaden the profile</a:t>
            </a:r>
          </a:p>
          <a:p>
            <a:pPr lvl="1"/>
            <a:r>
              <a:rPr lang="en-GB" dirty="0"/>
              <a:t>Increase the energy released in the detector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027E6E-E2C7-024D-9E0E-8FE1C322A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949" y="1365715"/>
            <a:ext cx="5747951" cy="23388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B304097-2AE7-6F47-B3D0-35B61BC18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896" y="4275972"/>
            <a:ext cx="5363004" cy="221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531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018E-58EA-7C43-AC1E-21145E893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FD448-E91D-364D-B0B9-753076582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8006" y="1825625"/>
            <a:ext cx="3475793" cy="4351338"/>
          </a:xfrm>
        </p:spPr>
        <p:txBody>
          <a:bodyPr/>
          <a:lstStyle/>
          <a:p>
            <a:r>
              <a:rPr lang="en-GB" dirty="0"/>
              <a:t>Beam widening due to 6m of air spoils significantly the beam profile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71F4E9-E057-AA46-9642-8093199C7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80" y="0"/>
            <a:ext cx="7188555" cy="498535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CE96C1-6D12-804E-9626-061BFAF93C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53"/>
          <a:stretch/>
        </p:blipFill>
        <p:spPr>
          <a:xfrm>
            <a:off x="4603377" y="2373317"/>
            <a:ext cx="3274629" cy="24697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ED54F6-717E-9D4D-AE7D-277001D846FC}"/>
              </a:ext>
            </a:extLst>
          </p:cNvPr>
          <p:cNvSpPr txBox="1"/>
          <p:nvPr/>
        </p:nvSpPr>
        <p:spPr>
          <a:xfrm>
            <a:off x="441872" y="4980993"/>
            <a:ext cx="3854645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Point of attention</a:t>
            </a:r>
          </a:p>
          <a:p>
            <a:r>
              <a:rPr lang="en-US" sz="2400" dirty="0"/>
              <a:t>Detector Thickness: 0.14% Xo</a:t>
            </a:r>
          </a:p>
          <a:p>
            <a:r>
              <a:rPr lang="en-US" sz="2400" dirty="0"/>
              <a:t>1m of air : 0.33% Xo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22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80B1C1E-0826-7A4A-9156-FDB0A988A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129" y="365124"/>
            <a:ext cx="8087028" cy="606108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0E7C5F-9237-B54D-9EC6-1133105C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631" y="3657599"/>
            <a:ext cx="6573795" cy="2519363"/>
          </a:xfrm>
        </p:spPr>
        <p:txBody>
          <a:bodyPr/>
          <a:lstStyle/>
          <a:p>
            <a:r>
              <a:rPr lang="en-GB" dirty="0"/>
              <a:t>Beam profiles becomes wider in the last two sensors</a:t>
            </a:r>
          </a:p>
          <a:p>
            <a:pPr lvl="1"/>
            <a:r>
              <a:rPr lang="en-GB" dirty="0"/>
              <a:t>Angular opening effect</a:t>
            </a:r>
          </a:p>
          <a:p>
            <a:pPr lvl="1"/>
            <a:r>
              <a:rPr lang="en-GB" dirty="0"/>
              <a:t>Multiple scattering in air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63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D9932-CCD9-7344-AD8B-ED871A0F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38086-EA91-6147-8116-58144D959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7505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US" dirty="0"/>
              <a:t>The first station, just out of the vacuum, seems to be practically at the optimal position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Some further studies are needed to understand the performance and proper location of the second pair of detectors for the photon beam profiler</a:t>
            </a:r>
          </a:p>
          <a:p>
            <a:endParaRPr lang="en-US" dirty="0"/>
          </a:p>
          <a:p>
            <a:r>
              <a:rPr lang="en-US" dirty="0"/>
              <a:t>Only one station at ~12m , just out of the vacuum, is the </a:t>
            </a:r>
            <a:r>
              <a:rPr lang="en-US"/>
              <a:t>preferred solution 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624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149</Words>
  <Application>Microsoft Macintosh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Update on the photon-beam profiler</vt:lpstr>
      <vt:lpstr>PowerPoint Presentation</vt:lpstr>
      <vt:lpstr>PowerPoint Presentation</vt:lpstr>
      <vt:lpstr>PowerPoint Presentation</vt:lpstr>
      <vt:lpstr>PowerPoint Presentation</vt:lpstr>
      <vt:lpstr>Present understanding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the photon-beam profiler</dc:title>
  <dc:creator>Microsoft Office User</dc:creator>
  <cp:lastModifiedBy>Microsoft Office User</cp:lastModifiedBy>
  <cp:revision>9</cp:revision>
  <dcterms:created xsi:type="dcterms:W3CDTF">2021-03-01T17:31:16Z</dcterms:created>
  <dcterms:modified xsi:type="dcterms:W3CDTF">2021-03-02T10:27:50Z</dcterms:modified>
</cp:coreProperties>
</file>