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9"/>
  </p:notesMasterIdLst>
  <p:sldIdLst>
    <p:sldId id="256" r:id="rId2"/>
    <p:sldId id="445" r:id="rId3"/>
    <p:sldId id="452" r:id="rId4"/>
    <p:sldId id="453" r:id="rId5"/>
    <p:sldId id="258" r:id="rId6"/>
    <p:sldId id="446" r:id="rId7"/>
    <p:sldId id="448" r:id="rId8"/>
    <p:sldId id="450" r:id="rId9"/>
    <p:sldId id="451" r:id="rId10"/>
    <p:sldId id="455" r:id="rId11"/>
    <p:sldId id="457" r:id="rId12"/>
    <p:sldId id="458" r:id="rId13"/>
    <p:sldId id="439" r:id="rId14"/>
    <p:sldId id="440" r:id="rId15"/>
    <p:sldId id="441" r:id="rId16"/>
    <p:sldId id="442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443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6" r:id="rId52"/>
    <p:sldId id="387" r:id="rId53"/>
    <p:sldId id="389" r:id="rId54"/>
    <p:sldId id="390" r:id="rId55"/>
    <p:sldId id="388" r:id="rId56"/>
    <p:sldId id="385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8" r:id="rId65"/>
    <p:sldId id="399" r:id="rId66"/>
    <p:sldId id="400" r:id="rId67"/>
    <p:sldId id="40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  <p:sldId id="431" r:id="rId98"/>
    <p:sldId id="432" r:id="rId99"/>
    <p:sldId id="433" r:id="rId100"/>
    <p:sldId id="434" r:id="rId101"/>
    <p:sldId id="435" r:id="rId102"/>
    <p:sldId id="436" r:id="rId103"/>
    <p:sldId id="437" r:id="rId104"/>
    <p:sldId id="438" r:id="rId105"/>
    <p:sldId id="279" r:id="rId106"/>
    <p:sldId id="444" r:id="rId107"/>
    <p:sldId id="286" r:id="rId108"/>
    <p:sldId id="288" r:id="rId109"/>
    <p:sldId id="289" r:id="rId110"/>
    <p:sldId id="290" r:id="rId111"/>
    <p:sldId id="291" r:id="rId112"/>
    <p:sldId id="292" r:id="rId113"/>
    <p:sldId id="293" r:id="rId114"/>
    <p:sldId id="294" r:id="rId115"/>
    <p:sldId id="295" r:id="rId116"/>
    <p:sldId id="296" r:id="rId117"/>
    <p:sldId id="297" r:id="rId118"/>
    <p:sldId id="298" r:id="rId119"/>
    <p:sldId id="299" r:id="rId120"/>
    <p:sldId id="300" r:id="rId121"/>
    <p:sldId id="345" r:id="rId122"/>
    <p:sldId id="346" r:id="rId123"/>
    <p:sldId id="347" r:id="rId124"/>
    <p:sldId id="348" r:id="rId125"/>
    <p:sldId id="349" r:id="rId126"/>
    <p:sldId id="350" r:id="rId127"/>
    <p:sldId id="351" r:id="rId1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B768F-1267-4B99-9C34-723ABED54278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B68C6-D404-4A57-BEC6-51F38E51984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85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5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44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884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873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0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3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442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64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407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3733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09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15932A-4F43-4D3C-84FE-610D8BCAB405}" type="datetimeFigureOut">
              <a:rPr lang="en-IL" smtClean="0"/>
              <a:t>04/03/2021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347FF71-57A2-4703-99EB-041361B2357B}" type="slidenum">
              <a:rPr lang="en-IL" smtClean="0"/>
              <a:t>‹#›</a:t>
            </a:fld>
            <a:endParaRPr lang="en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2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59A-A7EE-4E1A-B0B4-504D4E276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Clustering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AAD68-4C0A-4A23-8C4D-B05D0B5DB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UPDate</a:t>
            </a:r>
            <a:endParaRPr lang="en-US" dirty="0"/>
          </a:p>
          <a:p>
            <a:r>
              <a:rPr lang="en-US" dirty="0"/>
              <a:t>04-03-2021</a:t>
            </a:r>
          </a:p>
        </p:txBody>
      </p:sp>
    </p:spTree>
    <p:extLst>
      <p:ext uri="{BB962C8B-B14F-4D97-AF65-F5344CB8AC3E}">
        <p14:creationId xmlns:p14="http://schemas.microsoft.com/office/powerpoint/2010/main" val="31368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0BF2-9E04-4590-B3D3-0BF5CF25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C7649-4345-4C91-8A4F-126BC9198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Number of clusters affected by breaking up small clusters to single pads</a:t>
                </a:r>
              </a:p>
              <a:p>
                <a:r>
                  <a:rPr lang="en-US" dirty="0"/>
                  <a:t>If necessary, could:</a:t>
                </a:r>
              </a:p>
              <a:p>
                <a:pPr lvl="1"/>
                <a:r>
                  <a:rPr lang="en-US" dirty="0"/>
                  <a:t>Attach entire small cluster to main (not pad by pad)</a:t>
                </a:r>
              </a:p>
              <a:p>
                <a:pPr lvl="1"/>
                <a:r>
                  <a:rPr lang="en-US" dirty="0"/>
                  <a:t>Keep far pads in their original cluster</a:t>
                </a:r>
              </a:p>
              <a:p>
                <a:endParaRPr lang="en-US" dirty="0"/>
              </a:p>
              <a:p>
                <a:r>
                  <a:rPr lang="en-US" dirty="0"/>
                  <a:t>Possible upgrade – </a:t>
                </a:r>
                <a:r>
                  <a:rPr lang="en-US" sz="2000" dirty="0"/>
                  <a:t>broaden search for neighbors </a:t>
                </a:r>
                <a:r>
                  <a:rPr lang="en-US" sz="2000" u="sng" dirty="0"/>
                  <a:t>In deeper layers</a:t>
                </a:r>
              </a:p>
              <a:p>
                <a:r>
                  <a:rPr lang="en-US" dirty="0"/>
                  <a:t>Relevant to big clusters as well (number of pads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See example in next slides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C7649-4345-4C91-8A4F-126BC9198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794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CBF9E90-A797-45C1-BF1A-6D783E65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54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076BD0E-68C0-49ED-BD4F-396F187F4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85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FCACFE9-EA42-4B10-BA05-C3783524F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38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0A92D0F-9A78-43FC-BEFE-ECED7114B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28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BFFD30E-0290-4C4A-B97F-8DC28363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980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A020C-FCE2-46AE-B438-ECCFF925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Edep per layer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B0E62BE4-B9AA-47C9-84A0-C69198880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r="8597"/>
          <a:stretch/>
        </p:blipFill>
        <p:spPr>
          <a:xfrm>
            <a:off x="3310208" y="1307470"/>
            <a:ext cx="2696529" cy="2121522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BDE6726F-0BF6-4F00-B191-7104C4A1A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"/>
          <a:stretch/>
        </p:blipFill>
        <p:spPr>
          <a:xfrm>
            <a:off x="6094427" y="1214163"/>
            <a:ext cx="2736832" cy="2236705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4C41883B-C080-45DE-8028-DC4EEE4648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/>
          <a:stretch/>
        </p:blipFill>
        <p:spPr>
          <a:xfrm>
            <a:off x="8963677" y="1250116"/>
            <a:ext cx="2702561" cy="2200748"/>
          </a:xfrm>
          <a:prstGeom prst="rect">
            <a:avLst/>
          </a:prstGeom>
        </p:spPr>
      </p:pic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8C5F11F9-F0D6-4E4E-989F-EE3B648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"/>
          <a:stretch/>
        </p:blipFill>
        <p:spPr>
          <a:xfrm>
            <a:off x="550020" y="1226730"/>
            <a:ext cx="2661976" cy="21845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C7FDD6-B9FC-4615-868F-C5E3E2C183C4}"/>
              </a:ext>
            </a:extLst>
          </p:cNvPr>
          <p:cNvSpPr txBox="1"/>
          <p:nvPr/>
        </p:nvSpPr>
        <p:spPr>
          <a:xfrm>
            <a:off x="1342489" y="938138"/>
            <a:ext cx="132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GeV</a:t>
            </a:r>
            <a:endParaRPr lang="en-IL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2D056E-D77A-4C76-B8CA-AAFB3E700A31}"/>
              </a:ext>
            </a:extLst>
          </p:cNvPr>
          <p:cNvSpPr txBox="1"/>
          <p:nvPr/>
        </p:nvSpPr>
        <p:spPr>
          <a:xfrm>
            <a:off x="3996128" y="940920"/>
            <a:ext cx="132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 GeV</a:t>
            </a:r>
            <a:endParaRPr lang="en-IL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0C5CF1C-991D-44E5-B176-BBE4E5F87E2D}"/>
              </a:ext>
            </a:extLst>
          </p:cNvPr>
          <p:cNvSpPr txBox="1"/>
          <p:nvPr/>
        </p:nvSpPr>
        <p:spPr>
          <a:xfrm>
            <a:off x="6801604" y="946620"/>
            <a:ext cx="132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GeV</a:t>
            </a:r>
            <a:endParaRPr lang="en-IL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180BFCC-39D0-4D5C-826D-D449D164282B}"/>
              </a:ext>
            </a:extLst>
          </p:cNvPr>
          <p:cNvSpPr txBox="1"/>
          <p:nvPr/>
        </p:nvSpPr>
        <p:spPr>
          <a:xfrm>
            <a:off x="9681598" y="934051"/>
            <a:ext cx="126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GeV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634261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Edep per pad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688F4-85ED-4680-B249-C59DEEC77415}"/>
              </a:ext>
            </a:extLst>
          </p:cNvPr>
          <p:cNvSpPr txBox="1"/>
          <p:nvPr/>
        </p:nvSpPr>
        <p:spPr>
          <a:xfrm>
            <a:off x="1097280" y="1897147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LINEAR SCALE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19645826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EB615096-79BC-4C1F-A2A8-66BD0F3F2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17B7E2B-7009-4382-919A-438CCB55B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18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0332F336-EB10-4661-9A24-E970A0FE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8B17CAC-F378-4C54-9F5B-33CDC6AAA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69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7F33E6CC-E2A3-445A-87EF-C7B73C7F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A0F378A-C83B-480E-A28B-C771E86F0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5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3F87243A-F810-42AD-AA74-3FA38B1D8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4710C0A-057C-4274-BA2D-001F1025E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EFAE2A0-B30D-40C7-BB2F-AE3D6D5D0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#1 – no immediate neighbors – 10 GeV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F3F04212-96FA-4E1C-BB5E-D5A9DC48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832684"/>
            <a:ext cx="3312784" cy="321752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74FD617-4D49-405D-B366-1783B11A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72" y="1270931"/>
            <a:ext cx="3312785" cy="2341034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6297F2AD-1A44-44C0-A92D-6971A930A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289" y="1265410"/>
            <a:ext cx="3312784" cy="2352076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846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DFC5F75-369B-472F-A208-A4C3C1802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D17FC730-EC42-45C6-8ADB-CE7485184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799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C86E910F-6549-4A1E-A7EC-6BB415291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E1E0C59-6945-4B31-B71B-0BAD77DC4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20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DDBCF56F-BEFA-4DA0-AC02-32EA6B87E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A948CD18-A93C-4DEA-9BF3-20653DBB5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22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D0DA3AF9-4359-401B-A518-BDF229B56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93BBDAC-593D-420C-A076-F242C475C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894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2F656C96-F6AD-48D3-8A1C-05AB406B5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7F080DB-59EB-4551-A7DA-25682A883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94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43987232-DFE5-46DD-8ABB-F27F3711E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C6D8B0EC-89AA-4807-8AB9-9702E1EF4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2511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C4C2609F-EB9B-4EDA-A877-836DD997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BADFDE2B-66B9-4425-94C2-C1844731C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29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D648609-9AE7-4F7C-A18E-421AC8751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BB7B9B63-54B5-4D47-A02E-3657F5290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921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7DC59590-A365-491F-8222-050F9C81F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DA18A5B-30C4-4F40-B19B-9EB30E23F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069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483F8975-D5C2-4F9B-AC77-52739121C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33AE7F7-07A8-4516-AAFC-FD3ACAEB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0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#2 – layer separation – 10 GeV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73C102E5-05B7-415B-8F87-DE1A7121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1" y="640080"/>
            <a:ext cx="4803648" cy="3602736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DA47AC88-9B36-49DE-9E3A-1B5071075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640080"/>
            <a:ext cx="4692531" cy="3602736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80705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57E56FFB-F40B-43A7-8A05-FD5FB2E6A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64B9156-591F-4DAD-9991-90011D5CF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578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B1A334F-55CF-46E6-9423-93E30DCF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5F683AE-FE84-4648-AAA1-B69C2D070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769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BC9D816-E431-4645-95BA-DE52C375B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626FCFC-1C93-437D-A9DF-3FAD8524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500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4910E38-2AA7-426F-BFE5-4673F6C2D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52779D1A-0999-4E16-9B72-FB6ACB772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35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17886B36-1B1E-4BEA-9226-F3697101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412124D1-7A67-4F23-8848-FBE68D910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731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6D169A2A-EA08-43D9-9FFB-CFA4C198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1326E61-5BC7-4972-8473-63A0C65C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1418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79BAB95-48F0-432C-A1D5-240B414F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ED0D45F-DDFC-4C20-AA2A-0BFCABDCB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709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8C582BEC-7BCC-4771-9828-A014731A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512176"/>
            <a:ext cx="5136388" cy="3852290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12971A63-A68D-45C3-9490-DCAA46234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512176"/>
            <a:ext cx="5136388" cy="3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8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Edep per pad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688F4-85ED-4680-B249-C59DEEC77415}"/>
              </a:ext>
            </a:extLst>
          </p:cNvPr>
          <p:cNvSpPr txBox="1"/>
          <p:nvPr/>
        </p:nvSpPr>
        <p:spPr>
          <a:xfrm>
            <a:off x="1097280" y="1897147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Projected on X-axis</a:t>
            </a:r>
          </a:p>
          <a:p>
            <a:r>
              <a:rPr lang="en-US" sz="3200" dirty="0"/>
              <a:t>LOG SCALE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280624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SCALE – 2 GeV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0282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33AC99E-5958-48D1-8D97-A097171C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8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B1F89158-1550-4975-8352-20AC241C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9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6CA591A-E129-407E-BDDC-206234FE6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469DCEFD-09E9-4038-86F5-87BD1D17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1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8C1DE35-9AA5-42FA-984D-1DE02DE9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8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0BF2-9E04-4590-B3D3-0BF5CF25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C7649-4345-4C91-8A4F-126BC9198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Calculated CM of main cluster – per layer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𝑙𝑎𝑦𝑒𝑟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each layer:</a:t>
                </a:r>
              </a:p>
              <a:p>
                <a:pPr lvl="1"/>
                <a:r>
                  <a:rPr lang="en-US" sz="2000" dirty="0"/>
                  <a:t>For each pad in a cluster of up to 3 pads:</a:t>
                </a:r>
              </a:p>
              <a:p>
                <a:pPr lvl="2"/>
                <a:r>
                  <a:rPr lang="en-US" sz="2000" b="1" dirty="0"/>
                  <a:t>If distance between pad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𝒍𝒂𝒚𝒆𝒓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b="1" dirty="0"/>
                  <a:t> 2.5 cm:</a:t>
                </a:r>
              </a:p>
              <a:p>
                <a:pPr lvl="3"/>
                <a:r>
                  <a:rPr lang="en-US" sz="2000" dirty="0"/>
                  <a:t>Attach to main cluster</a:t>
                </a:r>
              </a:p>
              <a:p>
                <a:pPr lvl="2"/>
                <a:r>
                  <a:rPr lang="en-US" sz="2000" dirty="0"/>
                  <a:t>Else:</a:t>
                </a:r>
              </a:p>
              <a:p>
                <a:pPr lvl="3"/>
                <a:r>
                  <a:rPr lang="en-US" sz="2000" dirty="0"/>
                  <a:t>Pad was left as a single pad cluster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C7649-4345-4C91-8A4F-126BC9198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3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93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255A3A8-071C-4B89-B140-B87E4DC9F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4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902A96F-EA59-4FBC-A9CD-DA7C97F0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7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575B565-082B-4705-BF6C-1A6BE7226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957858C-4CCB-4BE5-B2B0-C758231DB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34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BC7C20B-CBBC-45E9-87AC-7245FD35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A4933DB-C049-4A6F-8303-FCD239F1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E9E34BB-C6E7-4653-830C-9E33F89C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7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37718A6-6465-46AE-93F0-C4BB4D2D4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7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01424D6-5611-4227-9CE8-1DFBCDD4E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1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ADCE9A5-3282-4CB2-9A41-FDA3ABEB6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16F4E-D8E5-4BF1-803F-7BC930F73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46" y="572170"/>
            <a:ext cx="2772522" cy="26959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634F3-EA9B-46F4-BF5E-7CA690CD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03" y="540026"/>
            <a:ext cx="3442763" cy="266814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4AAC3-9BA0-4961-9F87-736BEB45A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6" y="3655531"/>
            <a:ext cx="2716875" cy="27224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10AF0-5174-4B23-84EF-CF797D10A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899" y="3680930"/>
            <a:ext cx="3442553" cy="2633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7594C4-909A-4A58-8277-AB31FD1244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7"/>
          <a:stretch/>
        </p:blipFill>
        <p:spPr>
          <a:xfrm>
            <a:off x="4305305" y="524922"/>
            <a:ext cx="3429271" cy="2698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2F841-E43E-4BBC-979E-60F5A2993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082" y="3645814"/>
            <a:ext cx="3338003" cy="2703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52B76A-8771-4EBD-BC85-698C642FC31C}"/>
              </a:ext>
            </a:extLst>
          </p:cNvPr>
          <p:cNvSpPr txBox="1"/>
          <p:nvPr/>
        </p:nvSpPr>
        <p:spPr>
          <a:xfrm>
            <a:off x="461331" y="177552"/>
            <a:ext cx="14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0DBE9-D67E-406D-8BD3-F1D9EEFF0CD7}"/>
              </a:ext>
            </a:extLst>
          </p:cNvPr>
          <p:cNvSpPr txBox="1"/>
          <p:nvPr/>
        </p:nvSpPr>
        <p:spPr>
          <a:xfrm>
            <a:off x="461330" y="3260269"/>
            <a:ext cx="14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3A806-03D6-4A36-8586-3D3A77DF418C}"/>
              </a:ext>
            </a:extLst>
          </p:cNvPr>
          <p:cNvSpPr txBox="1"/>
          <p:nvPr/>
        </p:nvSpPr>
        <p:spPr>
          <a:xfrm>
            <a:off x="10567694" y="177552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4 GeV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97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D837166-1D62-4EBE-BD52-3C0F35A6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78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E8ACB05-6194-4FE7-BEC2-7FA7C59B3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8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0166E0DD-3ED4-4C66-8409-E299B53DF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4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DB62A51-4438-4173-A063-1A8DFBB9E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3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486977E9-AEC5-4634-905C-90D4834D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0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071A791D-EB3E-4C40-AE08-4BF9F1A6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3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SCALE – 10 GeV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76676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879EA7E-A038-448E-BB4D-00A7AF286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63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E20275E-5F87-4D72-A6EF-7964F8E56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17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392A28A-77FF-4467-93E0-D31C95822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2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2B76A-8771-4EBD-BC85-698C642FC31C}"/>
              </a:ext>
            </a:extLst>
          </p:cNvPr>
          <p:cNvSpPr txBox="1"/>
          <p:nvPr/>
        </p:nvSpPr>
        <p:spPr>
          <a:xfrm>
            <a:off x="461331" y="177552"/>
            <a:ext cx="14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</a:t>
            </a:r>
            <a:endParaRPr lang="en-IL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0DBE9-D67E-406D-8BD3-F1D9EEFF0CD7}"/>
              </a:ext>
            </a:extLst>
          </p:cNvPr>
          <p:cNvSpPr txBox="1"/>
          <p:nvPr/>
        </p:nvSpPr>
        <p:spPr>
          <a:xfrm>
            <a:off x="461330" y="3260269"/>
            <a:ext cx="149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AFTER</a:t>
            </a:r>
            <a:endParaRPr lang="en-IL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D3CF28-7401-4022-BC44-76C14273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358" y="578832"/>
            <a:ext cx="3373454" cy="2597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F4D9B8-6659-4C34-82A4-E8B6E52C3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9"/>
          <a:stretch/>
        </p:blipFill>
        <p:spPr>
          <a:xfrm>
            <a:off x="4290203" y="573763"/>
            <a:ext cx="3459475" cy="26076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317E70-97B6-4B9E-98D9-90A3441A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6" y="568620"/>
            <a:ext cx="2708128" cy="2691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13888-DD76-4743-A2D5-C307190A2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692" y="3665114"/>
            <a:ext cx="3535198" cy="26546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034F93-5243-4EB2-B754-519B55FE3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040" y="3610700"/>
            <a:ext cx="3388772" cy="27069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D203AC-3CA8-45D9-8F3B-8460053E7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498" y="3662855"/>
            <a:ext cx="2709566" cy="271508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689AE8-7856-46A4-BBC8-DCED62F5B893}"/>
              </a:ext>
            </a:extLst>
          </p:cNvPr>
          <p:cNvSpPr txBox="1"/>
          <p:nvPr/>
        </p:nvSpPr>
        <p:spPr>
          <a:xfrm>
            <a:off x="10567694" y="177552"/>
            <a:ext cx="116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10 GeV</a:t>
            </a:r>
            <a:endParaRPr lang="en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5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39551F9-5A94-4F3D-BDA6-B28084D6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7E17228-442F-4410-8591-11DDE146F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4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73B7196-FCB5-4D67-87ED-C77B3AFD8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63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B09D936-2E7F-453C-BF21-B60E71C4C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7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E4C29F08-2130-4086-989E-1A5ECBF0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94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FB8EC55-F859-408E-B821-092BE123B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48619E03-0638-4D2D-B659-AF47EF3E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9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B12F2DD-9FDA-4440-B682-A915D225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6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91F718BF-B1A6-4988-90C5-83ADC792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2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994524C-1AB8-44AC-829C-C7ACFDED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D80EAC-5CB8-4692-9C04-928CE69D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684" y="782092"/>
            <a:ext cx="4901681" cy="36027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AD9039-0C36-4065-9D55-4E77683D9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8822" y="782092"/>
            <a:ext cx="4380226" cy="3602736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F96950-DC11-424B-99C0-ABC51D1D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C5EA18-BA99-4B0A-BEAB-B50ED54DEB4D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</a:t>
            </a:r>
            <a:endParaRPr lang="en-IL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E7B322-318A-49F5-9102-905B8E18105F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402418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7B6085F-A46D-44E2-90F2-484DE0B0E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15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74709F8-C052-455F-AE01-2387188FB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A615139-566E-4C26-A390-7B26B33D6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16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31390CD2-5657-451E-995E-D1D8285A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93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0F8CF90-A411-4B1F-B9E0-385322AAF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0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DC6E29B-D427-4D14-86AD-331DDF001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0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06253C3-F07E-4D91-9079-63B8326E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37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BB3F69DE-C221-448C-B3AF-F6C136779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94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Edep per pad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688F4-85ED-4680-B249-C59DEEC77415}"/>
              </a:ext>
            </a:extLst>
          </p:cNvPr>
          <p:cNvSpPr txBox="1"/>
          <p:nvPr/>
        </p:nvSpPr>
        <p:spPr>
          <a:xfrm>
            <a:off x="1097280" y="1897147"/>
            <a:ext cx="6094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Projected on X-axis</a:t>
            </a:r>
          </a:p>
          <a:p>
            <a:r>
              <a:rPr lang="en-US" sz="3200" dirty="0"/>
              <a:t>LINEAR SCALE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1054399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5CE985E2-7878-420A-A26E-83930808C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404C3-9BB2-4B75-B6E5-641D696D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1D31573E-EB47-435E-926E-E869F27D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69" y="640080"/>
            <a:ext cx="4803648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144D494F-82DB-4CF2-B4A0-ECC1B8057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6" y="640080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213C71-1C5B-4544-8552-A85F72006793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</a:t>
            </a:r>
            <a:endParaRPr lang="en-IL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34BA4-DE54-4C3F-9D3A-EC175A095985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en-IL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A4C5BD-CF06-4754-A71B-190084587098}"/>
              </a:ext>
            </a:extLst>
          </p:cNvPr>
          <p:cNvSpPr/>
          <p:nvPr/>
        </p:nvSpPr>
        <p:spPr>
          <a:xfrm>
            <a:off x="3968318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6EAAFC-2712-49D2-AF91-1F72C4D17D0A}"/>
              </a:ext>
            </a:extLst>
          </p:cNvPr>
          <p:cNvSpPr/>
          <p:nvPr/>
        </p:nvSpPr>
        <p:spPr>
          <a:xfrm>
            <a:off x="9438442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24666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5B66D55-D191-4F56-AB96-C7C89183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2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SCALE – 2 GeV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73910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D90091F-0420-4086-828E-29698831E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8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64E39A9-D8D2-407B-83B3-47E67F86B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0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19BED1E0-8BB9-428B-99AB-34FE69BC1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16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CDB68B4-E47D-4D99-A502-259F51B9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924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4205A546-332D-4125-90D5-8434AC95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2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A01662E-2409-41C1-986C-0DB9942E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6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8796CB9A-0A7C-4D2C-B92D-9D785EC56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330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C9E88DB-E5B4-4620-BCB7-6756FE350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1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GeV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D63FAA70-C7C3-43A0-82F6-094428838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92" y="645523"/>
            <a:ext cx="4803648" cy="36027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633E9EED-A60F-4224-8152-7A4D69A5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6" y="650244"/>
            <a:ext cx="4803648" cy="360273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4B736A-2D01-4CEC-8E0D-9BBF90C859BD}"/>
              </a:ext>
            </a:extLst>
          </p:cNvPr>
          <p:cNvSpPr/>
          <p:nvPr/>
        </p:nvSpPr>
        <p:spPr>
          <a:xfrm>
            <a:off x="1611812" y="1147664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D59D20B-C6A6-4102-95BC-F25152105832}"/>
              </a:ext>
            </a:extLst>
          </p:cNvPr>
          <p:cNvSpPr/>
          <p:nvPr/>
        </p:nvSpPr>
        <p:spPr>
          <a:xfrm>
            <a:off x="7081936" y="1147664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7DDA8-33B6-4722-A490-C16EA2F7FE68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</a:t>
            </a:r>
            <a:endParaRPr lang="en-IL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AF6390-8604-487A-BAAF-DDBECCA0E4D5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37386947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A247858-6B60-4FEB-A744-6CD92381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29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3E23FC4-A94B-46E3-9904-496201067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202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CBEC259E-4E20-4314-958F-23AADD06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57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BD91367D-3BC5-4411-9498-E6FFBEF85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121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CA1ECCD-A946-45E8-8EEA-97C73FAB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39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D336131-51B0-49C6-9B81-626AE0A4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8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A93696A-4BDE-4EB0-A052-61E6BFAD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50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476CCC0-F4C5-4D93-9C91-DA41B163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95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97DFDC3-BC53-45B8-B13F-7AA4F978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23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E6C745E-C0F1-4609-940D-4220D776A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7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pic>
        <p:nvPicPr>
          <p:cNvPr id="30" name="Picture 29" descr="Chart, histogram&#10;&#10;Description automatically generated">
            <a:extLst>
              <a:ext uri="{FF2B5EF4-FFF2-40B4-BE49-F238E27FC236}">
                <a16:creationId xmlns:a16="http://schemas.microsoft.com/office/drawing/2014/main" id="{44ADA917-EB24-4490-953E-4840C897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26" y="640080"/>
            <a:ext cx="4803648" cy="36027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Chart, histogram&#10;&#10;Description automatically generated">
            <a:extLst>
              <a:ext uri="{FF2B5EF4-FFF2-40B4-BE49-F238E27FC236}">
                <a16:creationId xmlns:a16="http://schemas.microsoft.com/office/drawing/2014/main" id="{F4F4082C-0170-4513-89D6-DFCBB9ACF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0" y="640080"/>
            <a:ext cx="4803648" cy="3602736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A63D3C-3BA7-4BEC-A78B-551B8B427428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</a:t>
            </a:r>
            <a:endParaRPr lang="en-IL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710CD1-D092-4F31-BF38-3CFEB6F503E1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en-IL" b="1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0A6BEF-7D93-4E21-BE9C-38A42CEE94A7}"/>
              </a:ext>
            </a:extLst>
          </p:cNvPr>
          <p:cNvSpPr/>
          <p:nvPr/>
        </p:nvSpPr>
        <p:spPr>
          <a:xfrm>
            <a:off x="3968318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A78EFEF-D330-4D4F-AB99-307E88FF6554}"/>
              </a:ext>
            </a:extLst>
          </p:cNvPr>
          <p:cNvSpPr/>
          <p:nvPr/>
        </p:nvSpPr>
        <p:spPr>
          <a:xfrm>
            <a:off x="9438442" y="1125456"/>
            <a:ext cx="1287263" cy="2808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93986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EECD792-C5A9-4000-9E64-823CB18E9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511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E498C83-3EB7-4CF9-97E3-2B7E54E03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347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FDA709C-D9C4-4182-AB36-882DE652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58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F88D-997E-4410-B59D-3A06555E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SCALE – 10 GeV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366066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B468C3E-04C4-4DA7-8CF9-C3C1F97F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477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18FA93F-49D8-4D58-961D-D067D088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08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064270C6-5BD1-435C-B5A6-7B6790CD4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376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45C1BCB-8295-4ED8-AA18-2D9127AAE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53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F505D14-0678-42D3-94D5-2FD82C09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77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1B49BCD-7034-42E3-8B1C-08A28E9F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9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A999-8F95-40DB-B86E-13D837BA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GeV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16129DFE-10D0-473C-84B4-6B3695589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69" y="640080"/>
            <a:ext cx="4803648" cy="3602736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57A80ADD-AFF7-4998-B4DA-ED8832D37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9" y="640080"/>
            <a:ext cx="4803648" cy="3602736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D5B718-D667-442E-8CCC-3A2F32765A18}"/>
              </a:ext>
            </a:extLst>
          </p:cNvPr>
          <p:cNvSpPr/>
          <p:nvPr/>
        </p:nvSpPr>
        <p:spPr>
          <a:xfrm>
            <a:off x="1611812" y="1147664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4F2FB3-BAA4-4C84-9B8E-52AD5E220723}"/>
              </a:ext>
            </a:extLst>
          </p:cNvPr>
          <p:cNvSpPr/>
          <p:nvPr/>
        </p:nvSpPr>
        <p:spPr>
          <a:xfrm>
            <a:off x="7081936" y="1147664"/>
            <a:ext cx="1432410" cy="2773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CB2836-C9A4-4901-AB48-AA3FB02C33C6}"/>
              </a:ext>
            </a:extLst>
          </p:cNvPr>
          <p:cNvSpPr txBox="1"/>
          <p:nvPr/>
        </p:nvSpPr>
        <p:spPr>
          <a:xfrm>
            <a:off x="7461193" y="36596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</a:t>
            </a:r>
            <a:endParaRPr lang="en-IL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F22C91-118B-4C3F-BCA7-C118738CE420}"/>
              </a:ext>
            </a:extLst>
          </p:cNvPr>
          <p:cNvSpPr txBox="1"/>
          <p:nvPr/>
        </p:nvSpPr>
        <p:spPr>
          <a:xfrm>
            <a:off x="1994040" y="36153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7304119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894B232-6E6E-44A9-B7B1-9A60E37A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44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D2FB5FD-A321-42D1-97FB-F5CAB46E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067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01C00F6-7C82-4D96-B8FE-71C5983F1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09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634F4B3-C1B3-410B-8D3B-C8308C618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87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75BC3B0-7A22-46A6-B285-730081786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111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3AC8F4A-FAD6-49A4-830D-7AF1AA32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58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381ED1A-0F3F-43FB-AA08-1DC80359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5424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C8408BF-B7C9-4642-8BE6-A88D0A187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63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33C5C84-2E25-453A-9865-0E3B40D8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357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7D51B5-AC04-4A53-9081-8CC2AC814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83" y="643467"/>
            <a:ext cx="6733633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82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557</TotalTime>
  <Words>222</Words>
  <Application>Microsoft Office PowerPoint</Application>
  <PresentationFormat>Widescreen</PresentationFormat>
  <Paragraphs>60</Paragraphs>
  <Slides>127</Slides>
  <Notes>0</Notes>
  <HiddenSlides>47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1" baseType="lpstr">
      <vt:lpstr>Calibri</vt:lpstr>
      <vt:lpstr>Calibri Light</vt:lpstr>
      <vt:lpstr>Cambria Math</vt:lpstr>
      <vt:lpstr>Retrospect</vt:lpstr>
      <vt:lpstr>Clustering</vt:lpstr>
      <vt:lpstr>News</vt:lpstr>
      <vt:lpstr>PowerPoint Presentation</vt:lpstr>
      <vt:lpstr>PowerPoint Presentation</vt:lpstr>
      <vt:lpstr>10 GeV</vt:lpstr>
      <vt:lpstr>4 GeV</vt:lpstr>
      <vt:lpstr>4 GeV</vt:lpstr>
      <vt:lpstr>10 GeV</vt:lpstr>
      <vt:lpstr>10 GeV</vt:lpstr>
      <vt:lpstr>Notes</vt:lpstr>
      <vt:lpstr>Example #1 – no immediate neighbors – 10 GeV</vt:lpstr>
      <vt:lpstr>Example #2 – layer separation – 10 GeV</vt:lpstr>
      <vt:lpstr>Average Edep per pad</vt:lpstr>
      <vt:lpstr>LOG SCALE – 2 GeV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 SCALE – 10 GeV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Edep per pad</vt:lpstr>
      <vt:lpstr>PowerPoint Presentation</vt:lpstr>
      <vt:lpstr>PowerPoint Presentation</vt:lpstr>
      <vt:lpstr>LINEAR SCALE – 2 GeV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SCALE – 10 GeV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Edep per layer</vt:lpstr>
      <vt:lpstr>Average Edep per pad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</dc:title>
  <dc:creator>michal elad</dc:creator>
  <cp:lastModifiedBy>michal elad</cp:lastModifiedBy>
  <cp:revision>56</cp:revision>
  <dcterms:created xsi:type="dcterms:W3CDTF">2021-02-18T14:29:38Z</dcterms:created>
  <dcterms:modified xsi:type="dcterms:W3CDTF">2021-03-04T15:26:49Z</dcterms:modified>
</cp:coreProperties>
</file>