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5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7961B-6EAC-4F59-A9B0-8AFB38695ED4}" type="datetimeFigureOut">
              <a:rPr lang="en-DE" smtClean="0"/>
              <a:t>08/03/2021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44CE0-1DFB-447B-9049-64C6D7207D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4386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78C5-77F9-4164-9FAF-2AAAF44F0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83360-39BD-4B94-8922-83DA3C6DE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45FEB-5A67-4DF1-AA14-C8768D3FF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FF25-0E14-4D89-B1D5-835564D40234}" type="datetime1">
              <a:rPr lang="en-US" smtClean="0"/>
              <a:t>3/8/2021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88CD-8A6E-4A3E-9C0F-F9C239BF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A98FB-35A5-456A-999A-0F07F120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339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1F424-35E6-4E4C-B61E-17DF54FA7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37F90-D312-4B0F-B3A1-6D08571E8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C63D4-FEED-4B2A-8EBE-AB5CCFB9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B1A4E-3EF9-41C8-B292-2349AE1F772F}" type="datetime1">
              <a:rPr lang="en-US" smtClean="0"/>
              <a:t>3/8/2021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4EB10-CE8A-4504-B089-53E5E6E0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8CB2C-A2E8-4DDC-B073-78B357FEB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79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F57F7E-2681-4C42-8604-A19EA7090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D44C3C-6E5D-4578-A6BD-24D4BF0E8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23F28-7F62-4884-8AFA-E5BCBF410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133E-E962-4419-B2F4-90BF41891593}" type="datetime1">
              <a:rPr lang="en-US" smtClean="0"/>
              <a:t>3/8/2021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131DB-BDC4-43E1-96EB-B8AD55BE5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24A5F-ED3E-4ABC-B894-C28A8F61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6995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AF1EA-D339-447F-AC87-6E5EFC9A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06A4E-3683-4EAA-A12F-0BF2A5198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7034E-1868-45AC-8719-7EBE81AD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F3FA-FD0B-486B-B241-50FD4D942928}" type="datetime1">
              <a:rPr lang="en-US" smtClean="0"/>
              <a:t>3/8/2021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A283F-FB6E-4A4F-AA7A-4AC16528D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F7976-0B67-4028-A294-ACADB9B5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197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4CB3D-A47C-452A-9196-B28192922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32D3E-305B-4CC9-AE89-8F15F8709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F57DC-9D1E-4C2E-AC43-C9747172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98EF-DAD9-4B0E-A5BB-3B950AF93DBD}" type="datetime1">
              <a:rPr lang="en-US" smtClean="0"/>
              <a:t>3/8/2021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D242F-0E65-40B2-9E6A-FAB922FA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A1404-A5F6-42E1-9711-29075E91C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806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615C4-E8E3-4F21-AC53-389B60984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0A0BA-64AF-4C47-8A81-D633ED9C3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5DF18-FDA4-4250-A4D1-B75C39DC5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7769D-DA34-430E-A94F-5907DC65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F415-9C3E-40BC-B04C-69B54A0AB043}" type="datetime1">
              <a:rPr lang="en-US" smtClean="0"/>
              <a:t>3/8/2021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6EB94-49C1-45DC-A503-8133D209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6E207-DB1C-4385-9B82-B759A2AC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552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9AE61-EA28-4B68-BAE9-8ABF10D1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57A4-CEF3-4B7B-A484-734F0D011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391E0-B2AB-4826-AEA6-A5129396C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575D61-A064-4882-8128-7C1A7267E5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830D34-A44F-4F4F-A8DF-1D5D7F9B0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96EC7-E6FF-42C6-B4EE-385D4229A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2496B-A8C0-41F5-A9AD-ED9D6A262639}" type="datetime1">
              <a:rPr lang="en-US" smtClean="0"/>
              <a:t>3/8/2021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A60D6D-EEEB-462E-8B2A-90145943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4DC9D9-5D10-484A-8780-BB89D37B8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3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D2D5-46A1-48A2-B9A1-07FD295C3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D125CB-AF5E-43A3-BF86-50BD2E9B0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36B2-BA16-4D23-8B7A-A690E6E37513}" type="datetime1">
              <a:rPr lang="en-US" smtClean="0"/>
              <a:t>3/8/2021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19F99D-2957-44CB-98AC-0DC8D2CF6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4F2F1-1570-4CDA-BA19-8A50DB22A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8252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A5E6E1-7FBE-4D19-BE48-256756D03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1E229-B2C7-4013-ABBF-FC4FAE2758F7}" type="datetime1">
              <a:rPr lang="en-US" smtClean="0"/>
              <a:t>3/8/2021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5EC1F-4DFF-4C11-B39A-E1BBE1494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B7EE9-1C28-4D95-A4D3-68E0B5DFA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0420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CB4F2-6D7B-403D-B12B-1DF7A1E70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B6547-D6BD-42DD-9376-46FE8EA8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B17D9-2AFB-4606-BD21-7D66943E7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6CEB1-AAEC-4981-A21B-462B0B550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42A9-F16C-4896-9477-A6128FD9E1B4}" type="datetime1">
              <a:rPr lang="en-US" smtClean="0"/>
              <a:t>3/8/2021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41942-C536-40A2-8FCD-ECC568620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9B6BE-0A98-41CD-9781-DB097C81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393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E648-21D8-4CDD-954F-0E2CE23D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785A72-1534-4CED-8A2C-D267F58860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9D7A2-977F-4155-B63D-6A48416EE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46EA5-19E6-42AE-8B4B-E6EDBACFA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70FA-8690-4895-AA54-F57F975BFDA1}" type="datetime1">
              <a:rPr lang="en-US" smtClean="0"/>
              <a:t>3/8/2021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81155-EFBB-482A-8220-A4D9A1E8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1041B-D894-4D99-9FCD-989A7A84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259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FCBE4B-3DFD-4E03-96B6-4FCC608D3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E2611-CBDE-4A1E-B821-0A6083FD1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C984B-C209-4FAD-B902-5DB8B256B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91FD5-C5D8-495D-8D83-0B1C7425ACF1}" type="datetime1">
              <a:rPr lang="en-US" smtClean="0"/>
              <a:t>3/8/2021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19A68-E451-4EFF-B5E2-703132B22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9B736-F00E-4D04-9B24-6F25A8E33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A1C52-FA73-461C-801E-3C5A6014E0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6796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1706B-25BA-4548-A6D3-9D8F767C2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5164" y="0"/>
            <a:ext cx="6206836" cy="99144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Beam profiler station</a:t>
            </a:r>
            <a:endParaRPr lang="en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7D3E3D-B26F-485A-B463-7FCA2B80A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50" y="558141"/>
            <a:ext cx="6774094" cy="59073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969509-BD8D-4BBB-992F-3B89BDD77D66}"/>
              </a:ext>
            </a:extLst>
          </p:cNvPr>
          <p:cNvSpPr txBox="1"/>
          <p:nvPr/>
        </p:nvSpPr>
        <p:spPr>
          <a:xfrm flipH="1">
            <a:off x="7938937" y="3280981"/>
            <a:ext cx="3231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 cables (Cat5)</a:t>
            </a:r>
            <a:endParaRPr lang="en-DE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10015DC-2675-495E-B88E-8991AAA65721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6305799" y="3511814"/>
            <a:ext cx="1633138" cy="1000809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6401B23-9339-49B3-A542-CE99D251774E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3740729" y="3511814"/>
            <a:ext cx="4198208" cy="418918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F175FD0-4C38-4432-8842-41AAC1BA02D7}"/>
              </a:ext>
            </a:extLst>
          </p:cNvPr>
          <p:cNvSpPr txBox="1"/>
          <p:nvPr/>
        </p:nvSpPr>
        <p:spPr>
          <a:xfrm>
            <a:off x="7837714" y="1135399"/>
            <a:ext cx="141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Sensor</a:t>
            </a:r>
            <a:endParaRPr 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2356DD-D4EC-4C78-A745-6DA3FF4E2A36}"/>
              </a:ext>
            </a:extLst>
          </p:cNvPr>
          <p:cNvSpPr txBox="1"/>
          <p:nvPr/>
        </p:nvSpPr>
        <p:spPr>
          <a:xfrm>
            <a:off x="7938937" y="1861941"/>
            <a:ext cx="2273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Piezo motors</a:t>
            </a:r>
            <a:endParaRPr 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E5A2DE-987A-44BA-A9C3-600F86DA9509}"/>
              </a:ext>
            </a:extLst>
          </p:cNvPr>
          <p:cNvCxnSpPr>
            <a:cxnSpLocks/>
          </p:cNvCxnSpPr>
          <p:nvPr/>
        </p:nvCxnSpPr>
        <p:spPr>
          <a:xfrm flipH="1" flipV="1">
            <a:off x="1781299" y="991445"/>
            <a:ext cx="5947839" cy="411197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D40CAF4-13F5-4406-BEE5-7711D978E1A4}"/>
              </a:ext>
            </a:extLst>
          </p:cNvPr>
          <p:cNvCxnSpPr>
            <a:cxnSpLocks/>
          </p:cNvCxnSpPr>
          <p:nvPr/>
        </p:nvCxnSpPr>
        <p:spPr>
          <a:xfrm flipH="1">
            <a:off x="2624447" y="2089468"/>
            <a:ext cx="5109866" cy="327838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D04C258-91A4-4011-9344-B8DD71A35283}"/>
              </a:ext>
            </a:extLst>
          </p:cNvPr>
          <p:cNvCxnSpPr>
            <a:cxnSpLocks/>
          </p:cNvCxnSpPr>
          <p:nvPr/>
        </p:nvCxnSpPr>
        <p:spPr>
          <a:xfrm flipH="1">
            <a:off x="2743200" y="2099808"/>
            <a:ext cx="4985938" cy="162146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C14EB-7BDD-4F29-8ECA-841373E6A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E60B-5686-4B43-B4AF-EA07CFBB62F5}" type="datetime1">
              <a:rPr lang="en-US" smtClean="0"/>
              <a:t>3/8/2021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EB7E5A-701B-4DC9-A6C3-1630B04D3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24EC0-8110-4EF7-BC7C-D11E786C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95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1706B-25BA-4548-A6D3-9D8F767C2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5164" y="0"/>
            <a:ext cx="6206836" cy="99144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Beam profiler station</a:t>
            </a:r>
            <a:endParaRPr lang="en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7D3E3D-B26F-485A-B463-7FCA2B80A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26" y="495722"/>
            <a:ext cx="6774094" cy="59073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969509-BD8D-4BBB-992F-3B89BDD77D66}"/>
              </a:ext>
            </a:extLst>
          </p:cNvPr>
          <p:cNvSpPr txBox="1"/>
          <p:nvPr/>
        </p:nvSpPr>
        <p:spPr>
          <a:xfrm flipH="1">
            <a:off x="7938937" y="3280981"/>
            <a:ext cx="3231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 cables (Cat5)</a:t>
            </a:r>
            <a:endParaRPr lang="en-DE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10015DC-2675-495E-B88E-8991AAA65721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6305799" y="3511814"/>
            <a:ext cx="1633138" cy="1000809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6401B23-9339-49B3-A542-CE99D251774E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3740729" y="3511814"/>
            <a:ext cx="4198208" cy="418918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F175FD0-4C38-4432-8842-41AAC1BA02D7}"/>
              </a:ext>
            </a:extLst>
          </p:cNvPr>
          <p:cNvSpPr txBox="1"/>
          <p:nvPr/>
        </p:nvSpPr>
        <p:spPr>
          <a:xfrm>
            <a:off x="7837714" y="1135399"/>
            <a:ext cx="141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Sensor</a:t>
            </a:r>
            <a:endParaRPr 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2356DD-D4EC-4C78-A745-6DA3FF4E2A36}"/>
              </a:ext>
            </a:extLst>
          </p:cNvPr>
          <p:cNvSpPr txBox="1"/>
          <p:nvPr/>
        </p:nvSpPr>
        <p:spPr>
          <a:xfrm>
            <a:off x="7938937" y="1861941"/>
            <a:ext cx="2273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Piezo motors</a:t>
            </a:r>
            <a:endParaRPr 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E5A2DE-987A-44BA-A9C3-600F86DA9509}"/>
              </a:ext>
            </a:extLst>
          </p:cNvPr>
          <p:cNvCxnSpPr>
            <a:cxnSpLocks/>
          </p:cNvCxnSpPr>
          <p:nvPr/>
        </p:nvCxnSpPr>
        <p:spPr>
          <a:xfrm flipH="1" flipV="1">
            <a:off x="1781299" y="991445"/>
            <a:ext cx="5947839" cy="411197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D40CAF4-13F5-4406-BEE5-7711D978E1A4}"/>
              </a:ext>
            </a:extLst>
          </p:cNvPr>
          <p:cNvCxnSpPr>
            <a:cxnSpLocks/>
          </p:cNvCxnSpPr>
          <p:nvPr/>
        </p:nvCxnSpPr>
        <p:spPr>
          <a:xfrm flipH="1">
            <a:off x="2619272" y="2099808"/>
            <a:ext cx="5109866" cy="327838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D04C258-91A4-4011-9344-B8DD71A35283}"/>
              </a:ext>
            </a:extLst>
          </p:cNvPr>
          <p:cNvCxnSpPr>
            <a:cxnSpLocks/>
          </p:cNvCxnSpPr>
          <p:nvPr/>
        </p:nvCxnSpPr>
        <p:spPr>
          <a:xfrm flipH="1">
            <a:off x="2743200" y="2099808"/>
            <a:ext cx="4985938" cy="162146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7792A23-B06A-4826-9DCB-7288367BAC12}"/>
              </a:ext>
            </a:extLst>
          </p:cNvPr>
          <p:cNvSpPr/>
          <p:nvPr/>
        </p:nvSpPr>
        <p:spPr>
          <a:xfrm rot="878435">
            <a:off x="3919261" y="4175412"/>
            <a:ext cx="1334418" cy="335470"/>
          </a:xfrm>
          <a:prstGeom prst="roundRect">
            <a:avLst>
              <a:gd name="adj" fmla="val 50000"/>
            </a:avLst>
          </a:prstGeom>
          <a:solidFill>
            <a:srgbClr val="00B05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C41C5C-332D-4DB1-89F1-C1E01D3011F3}"/>
              </a:ext>
            </a:extLst>
          </p:cNvPr>
          <p:cNvSpPr txBox="1"/>
          <p:nvPr/>
        </p:nvSpPr>
        <p:spPr>
          <a:xfrm>
            <a:off x="7879626" y="4892842"/>
            <a:ext cx="3927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“SLIM” edition CAT6 cables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(STP shielded,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B39F412-C103-4A8D-96E3-5EDFF6F62A83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4755220" y="4426455"/>
            <a:ext cx="3124406" cy="881886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BA13EE9-B7E9-4E81-B683-FAE0014F8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7DE0-B019-4F4C-9914-A6EC658E1895}" type="datetime4">
              <a:rPr lang="en-US" smtClean="0"/>
              <a:t>March 8, 2021</a:t>
            </a:fld>
            <a:endParaRPr lang="en-DE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D681218-F67E-4D62-BDF2-1470F9D5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B9F3444-7D01-4034-9F6D-3F811694D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262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CA058B-F6FA-4765-97C4-AA5D79B8E2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4" y="1910513"/>
            <a:ext cx="4379025" cy="281002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1024D36-6AF0-4512-86C9-4BE2BFE244DC}"/>
              </a:ext>
            </a:extLst>
          </p:cNvPr>
          <p:cNvSpPr/>
          <p:nvPr/>
        </p:nvSpPr>
        <p:spPr>
          <a:xfrm>
            <a:off x="2754240" y="729826"/>
            <a:ext cx="60356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Cat.6 SLIM-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Patchkabel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STP(PIMF)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A24C2F-E5E2-4FCE-AB02-6DDBFF417760}"/>
              </a:ext>
            </a:extLst>
          </p:cNvPr>
          <p:cNvSpPr txBox="1"/>
          <p:nvPr/>
        </p:nvSpPr>
        <p:spPr>
          <a:xfrm>
            <a:off x="6096000" y="1910513"/>
            <a:ext cx="3438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halogen-free</a:t>
            </a:r>
            <a:endParaRPr lang="en-DE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24358F-4049-4A14-A872-E9DB0620FB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249" y="2855495"/>
            <a:ext cx="6869385" cy="3272679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9D237-EA9D-412D-B66A-E57650DA3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CC6E-FDA6-4325-AA24-B131704CC580}" type="datetime1">
              <a:rPr lang="en-US" smtClean="0"/>
              <a:t>3/8/2021</a:t>
            </a:fld>
            <a:endParaRPr lang="en-D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D52008D-D908-424D-A60B-D4E584EA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529F36-3CD5-433D-8DAC-C3B41BC31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1064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9237-D6C7-4909-9C5C-83E03B417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9816" y="461379"/>
            <a:ext cx="4712368" cy="45302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To design:</a:t>
            </a:r>
            <a:endParaRPr lang="en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E2554C-BCF3-4ECB-9F38-FA54507A98D9}"/>
              </a:ext>
            </a:extLst>
          </p:cNvPr>
          <p:cNvSpPr txBox="1"/>
          <p:nvPr/>
        </p:nvSpPr>
        <p:spPr>
          <a:xfrm>
            <a:off x="1211179" y="932949"/>
            <a:ext cx="99942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Sensor frame (fixed to upper motor). PCB with two possible orientation (X,Y strips), bond contacts for sensor,  HV circuit, 2x100-pin connectors for flex Kapton cables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Intermediate plate (aluminum) for inter-motor connection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Patch panel (fixed to support) 2x100-pin connectors for flexible Kapton cables, HV connection/cable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Protection box (for 2 stations together). Gas (dry air) inlet, beam windows (two) – Kapton 20EN (5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 thick each)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Connectors for flex cables  - SAMTEC 100 pin, two rows, 0.5 mm pitch (0.625 mm)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Halogen-free compact signal cables or place front-end electronics right at the station</a:t>
            </a:r>
            <a:endParaRPr lang="en-DE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F19AA-DC44-4666-97A5-C908AC7C4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7A03-98F0-47B7-BA30-27C493E4F3D6}" type="datetime1">
              <a:rPr lang="en-US" smtClean="0"/>
              <a:t>3/8/2021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121A0-B1E1-42BA-BB62-649E88C70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Sergej Schuwalow, DESY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F9F07-A8BD-4786-BB3D-DA55A47D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1C52-FA73-461C-801E-3C5A6014E035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84405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Beam profiler station</vt:lpstr>
      <vt:lpstr>Beam profiler station</vt:lpstr>
      <vt:lpstr>PowerPoint Presentation</vt:lpstr>
      <vt:lpstr>To design: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profiler station</dc:title>
  <dc:creator>Schuwalow, Sergej</dc:creator>
  <cp:lastModifiedBy>Schuwalow, Sergej</cp:lastModifiedBy>
  <cp:revision>13</cp:revision>
  <dcterms:created xsi:type="dcterms:W3CDTF">2021-03-06T16:44:26Z</dcterms:created>
  <dcterms:modified xsi:type="dcterms:W3CDTF">2021-03-08T14:19:46Z</dcterms:modified>
</cp:coreProperties>
</file>