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788"/>
  </p:normalViewPr>
  <p:slideViewPr>
    <p:cSldViewPr snapToGrid="0" snapToObjects="1">
      <p:cViewPr varScale="1">
        <p:scale>
          <a:sx n="105" d="100"/>
          <a:sy n="105" d="100"/>
        </p:scale>
        <p:origin x="8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E946F-C496-874D-B2F5-B0A0C3C774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CBAD8E-9EA2-204D-AB2A-C6FC6470C4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1AE7DB-3259-6749-9252-C44365FBE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8884-0B5B-4043-86BF-123428A1E3BA}" type="datetimeFigureOut">
              <a:rPr lang="en-US" smtClean="0"/>
              <a:t>3/11/21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7E9E1B-45F4-5A45-96CD-D938BDFB1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4BC27-D7FA-3A43-AC8A-C502E0DF9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367CF-326F-EA4A-A805-3B35EC2D5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761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E983F-2F74-3543-B834-88A16697B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B138C1-B0C7-8949-9CB5-6DE14CF9DB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CC3CC3-2F0C-F64E-AB54-F5B731DAF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8884-0B5B-4043-86BF-123428A1E3BA}" type="datetimeFigureOut">
              <a:rPr lang="en-US" smtClean="0"/>
              <a:t>3/11/21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1D4832-100E-F54C-835E-C62058D7F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559371-81C6-F846-AAA4-77C0786CB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367CF-326F-EA4A-A805-3B35EC2D5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384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1EBD9E-12A3-3042-91A9-BC5BCC162A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659647-1AD2-9D45-BA9B-B5DB0DB653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46E22D-D551-2C47-B505-0CF7CFE7C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8884-0B5B-4043-86BF-123428A1E3BA}" type="datetimeFigureOut">
              <a:rPr lang="en-US" smtClean="0"/>
              <a:t>3/11/21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9FC154-D443-EC45-87CC-B04AB9553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DD830F-1A42-5347-AD9D-E8EF540D3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367CF-326F-EA4A-A805-3B35EC2D5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310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44D73-64B7-D24F-BBC5-B3C85C7B3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4ECF98-0433-F842-8575-BBB7D9B73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7F762E-A499-F942-8272-74FBDF0A9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8884-0B5B-4043-86BF-123428A1E3BA}" type="datetimeFigureOut">
              <a:rPr lang="en-US" smtClean="0"/>
              <a:t>3/11/21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E837C8-8098-ED4A-BF24-96D312FEE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59AA28-4B8C-7241-8464-886962501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367CF-326F-EA4A-A805-3B35EC2D5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466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D126D-D098-6140-A102-7481F221A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830961-7681-AC42-9FFB-6925CC8C12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216F8-97CD-014C-B528-77DCDEEB4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8884-0B5B-4043-86BF-123428A1E3BA}" type="datetimeFigureOut">
              <a:rPr lang="en-US" smtClean="0"/>
              <a:t>3/11/21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EC62D8-E3B4-D645-9F8B-9F93DE23C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7EA7BA-BD04-EA4E-BC6D-D13A15625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367CF-326F-EA4A-A805-3B35EC2D5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553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26C3A-0BBC-FC4F-BAB2-CA51ADA84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8073A-0964-374C-AD90-72D2A55D8A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4A678C-D569-0343-8267-4F4D2E2C74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532375-92A9-5643-8660-F3E49FE6A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8884-0B5B-4043-86BF-123428A1E3BA}" type="datetimeFigureOut">
              <a:rPr lang="en-US" smtClean="0"/>
              <a:t>3/11/21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1DC062-17EB-E341-9E91-3264D0DC9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4B3233-B2F9-BA4C-848B-541F8D23E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367CF-326F-EA4A-A805-3B35EC2D5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096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51683-3C94-504F-875A-E9E329518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99E380-D49F-BB48-8335-37BD01113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748A60-1964-0946-8447-9EDBADFD8C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F602B4-58BC-704C-ACC6-EECD64F5AA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63D3EF-E528-654D-A3E6-A85DF018C4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CCA3C8-002B-6249-8ED1-A6FEBA362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8884-0B5B-4043-86BF-123428A1E3BA}" type="datetimeFigureOut">
              <a:rPr lang="en-US" smtClean="0"/>
              <a:t>3/11/21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C60E05-5F74-794F-B29D-143C295C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22F60C-1545-E84F-AE8B-569E4760D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367CF-326F-EA4A-A805-3B35EC2D5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964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B60F7-8486-E24B-B4A7-FCED4623E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25EF2A-B813-FE4E-B874-E308506C4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8884-0B5B-4043-86BF-123428A1E3BA}" type="datetimeFigureOut">
              <a:rPr lang="en-US" smtClean="0"/>
              <a:t>3/11/21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01AD53-9B16-5A42-89A2-6B8DA3FB6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FA2BC0-4542-3B44-AD78-54DA155A5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367CF-326F-EA4A-A805-3B35EC2D5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544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F04DC9-D806-4B48-A6A1-D8F0658DC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8884-0B5B-4043-86BF-123428A1E3BA}" type="datetimeFigureOut">
              <a:rPr lang="en-US" smtClean="0"/>
              <a:t>3/11/21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13A697-67F9-C943-8EFE-7C2CFF460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C633E5-7331-1441-9094-42132038D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367CF-326F-EA4A-A805-3B35EC2D5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663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41800-AF88-9D49-963F-27E1647C5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AECCD-F3E6-374D-BFC5-7C77FC0E4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B0B889-23B1-7049-AF74-1228114C1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5E3158-1252-1944-9C62-EC677A4E1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8884-0B5B-4043-86BF-123428A1E3BA}" type="datetimeFigureOut">
              <a:rPr lang="en-US" smtClean="0"/>
              <a:t>3/11/21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D2FD4A-B5F3-E94E-835F-1F3D07465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C52DBC-39E5-744A-8187-4F7BF8036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367CF-326F-EA4A-A805-3B35EC2D5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119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E8408-3122-A446-A84C-8A60BFC7C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C1B779-4541-4842-88AE-F7F6BAC354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719049-ABA3-1C4C-9EB0-B8AD6702E1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615EFA-F2BC-A849-985F-8D720FC93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8884-0B5B-4043-86BF-123428A1E3BA}" type="datetimeFigureOut">
              <a:rPr lang="en-US" smtClean="0"/>
              <a:t>3/11/21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8CF761-37B2-7F4B-AA1E-FB4711FC8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162A04-B267-E841-B934-4678FF3F7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367CF-326F-EA4A-A805-3B35EC2D5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791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36D923-708F-BD47-8557-1464D9220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8ABF57-34D0-D841-A1E3-9210227EE5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719E98-9C4F-DD4F-9BAC-85AAF08471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C8884-0B5B-4043-86BF-123428A1E3BA}" type="datetimeFigureOut">
              <a:rPr lang="en-US" smtClean="0"/>
              <a:t>3/11/21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B34EA2-752F-9C47-B8B2-FCFEDDB3A9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550BB0-7779-9E45-89F9-65B1C08522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367CF-326F-EA4A-A805-3B35EC2D5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77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214FF-84C3-AC4E-8F2F-97B89A308D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Update on mechanics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78403C-9ADC-1941-9BC2-162A8896FE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068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9C0D7-D264-7447-8573-AF9699F71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88F31E-BD16-2A47-8A57-E50BC0CB6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234"/>
            <a:ext cx="10515600" cy="267322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Carbon envelop is useful in the case of the beam tests (easy to install, remove,…) but maybe not necessary for LUXE :</a:t>
            </a:r>
          </a:p>
          <a:p>
            <a:pPr lvl="1"/>
            <a:r>
              <a:rPr lang="en-US" dirty="0"/>
              <a:t>We need to leave a precise gap of 100um between sensors and need to align the sensors</a:t>
            </a:r>
          </a:p>
          <a:p>
            <a:pPr lvl="1"/>
            <a:r>
              <a:rPr lang="en-US" dirty="0"/>
              <a:t>The sensors will be install for all the time life of LUXE </a:t>
            </a:r>
          </a:p>
          <a:p>
            <a:pPr lvl="1"/>
            <a:r>
              <a:rPr lang="en-US" dirty="0"/>
              <a:t>The sensors are 500um instead of 320um</a:t>
            </a:r>
          </a:p>
          <a:p>
            <a:pPr lvl="1"/>
            <a:r>
              <a:rPr lang="en-US" dirty="0"/>
              <a:t>The price is 30k$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F6A789E-42AB-8C47-ACF3-49E82A7095C5}"/>
              </a:ext>
            </a:extLst>
          </p:cNvPr>
          <p:cNvSpPr txBox="1">
            <a:spLocks/>
          </p:cNvSpPr>
          <p:nvPr/>
        </p:nvSpPr>
        <p:spPr>
          <a:xfrm>
            <a:off x="838200" y="397100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proposition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F649C6-CDDC-F246-9465-35C593A41455}"/>
              </a:ext>
            </a:extLst>
          </p:cNvPr>
          <p:cNvSpPr txBox="1"/>
          <p:nvPr/>
        </p:nvSpPr>
        <p:spPr>
          <a:xfrm>
            <a:off x="1182624" y="5062777"/>
            <a:ext cx="875900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Production of a precise frame glued on the tungsten plane.</a:t>
            </a:r>
          </a:p>
          <a:p>
            <a:r>
              <a:rPr lang="en-US" sz="2800" dirty="0"/>
              <a:t>Dimensions : ~size of the tungsten plane, 900u thickness </a:t>
            </a:r>
          </a:p>
          <a:p>
            <a:r>
              <a:rPr lang="en-US" sz="2800" dirty="0"/>
              <a:t>For sensor transportation and test : plastic box</a:t>
            </a:r>
          </a:p>
        </p:txBody>
      </p:sp>
    </p:spTree>
    <p:extLst>
      <p:ext uri="{BB962C8B-B14F-4D97-AF65-F5344CB8AC3E}">
        <p14:creationId xmlns:p14="http://schemas.microsoft.com/office/powerpoint/2010/main" val="708755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40F26C7-88F2-0142-BF80-B1980E40DD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850" y="1758950"/>
            <a:ext cx="11798300" cy="33401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A2EF78F-D379-E341-ACB1-7081D17C6F9E}"/>
              </a:ext>
            </a:extLst>
          </p:cNvPr>
          <p:cNvSpPr txBox="1"/>
          <p:nvPr/>
        </p:nvSpPr>
        <p:spPr>
          <a:xfrm>
            <a:off x="1450848" y="1121664"/>
            <a:ext cx="2039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Place for the sensor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7D60EE-EF7D-6240-82D1-88EA9C2D1392}"/>
              </a:ext>
            </a:extLst>
          </p:cNvPr>
          <p:cNvSpPr txBox="1"/>
          <p:nvPr/>
        </p:nvSpPr>
        <p:spPr>
          <a:xfrm>
            <a:off x="2791968" y="5279136"/>
            <a:ext cx="1273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100um wall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A821BA-DC65-7543-ABEC-9F78242D9AA3}"/>
              </a:ext>
            </a:extLst>
          </p:cNvPr>
          <p:cNvSpPr txBox="1"/>
          <p:nvPr/>
        </p:nvSpPr>
        <p:spPr>
          <a:xfrm>
            <a:off x="10107168" y="1024128"/>
            <a:ext cx="15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Don’t look at it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4AD01E-9DBE-2840-851A-5571FCC90E37}"/>
              </a:ext>
            </a:extLst>
          </p:cNvPr>
          <p:cNvSpPr txBox="1"/>
          <p:nvPr/>
        </p:nvSpPr>
        <p:spPr>
          <a:xfrm>
            <a:off x="7071360" y="5498592"/>
            <a:ext cx="1765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900um thickness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BFCDF69-D217-9A46-B6A3-8F71378AEA4E}"/>
              </a:ext>
            </a:extLst>
          </p:cNvPr>
          <p:cNvCxnSpPr>
            <a:stCxn id="4" idx="2"/>
          </p:cNvCxnSpPr>
          <p:nvPr/>
        </p:nvCxnSpPr>
        <p:spPr>
          <a:xfrm flipH="1">
            <a:off x="2377440" y="1490996"/>
            <a:ext cx="93046" cy="15691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D338745-7C63-3840-B747-DC6A5E28A2E0}"/>
              </a:ext>
            </a:extLst>
          </p:cNvPr>
          <p:cNvCxnSpPr>
            <a:stCxn id="5" idx="0"/>
          </p:cNvCxnSpPr>
          <p:nvPr/>
        </p:nvCxnSpPr>
        <p:spPr>
          <a:xfrm flipH="1" flipV="1">
            <a:off x="3121152" y="3608832"/>
            <a:ext cx="307690" cy="16703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F8974AE-9DC5-1345-A0C9-4355E7196527}"/>
              </a:ext>
            </a:extLst>
          </p:cNvPr>
          <p:cNvCxnSpPr>
            <a:stCxn id="6" idx="2"/>
          </p:cNvCxnSpPr>
          <p:nvPr/>
        </p:nvCxnSpPr>
        <p:spPr>
          <a:xfrm>
            <a:off x="10897353" y="1393460"/>
            <a:ext cx="2295" cy="15326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C36FBB45-DC62-F541-9DC6-812393CCB89E}"/>
              </a:ext>
            </a:extLst>
          </p:cNvPr>
          <p:cNvSpPr txBox="1"/>
          <p:nvPr/>
        </p:nvSpPr>
        <p:spPr>
          <a:xfrm>
            <a:off x="3742944" y="6169152"/>
            <a:ext cx="4663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Only one object to align respect to the tungsten</a:t>
            </a:r>
          </a:p>
        </p:txBody>
      </p:sp>
    </p:spTree>
    <p:extLst>
      <p:ext uri="{BB962C8B-B14F-4D97-AF65-F5344CB8AC3E}">
        <p14:creationId xmlns:p14="http://schemas.microsoft.com/office/powerpoint/2010/main" val="3403479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FC0DCDB-11AC-9744-865C-2931A7831C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18206"/>
            <a:ext cx="12192000" cy="5021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513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24BAA-4733-0442-9FD4-C0A41E864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5E5B7-CE99-8846-9EE6-7445DBC6D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Try to avoid to glue the sensor on the tungsten : “floating sensor”</a:t>
            </a:r>
          </a:p>
          <a:p>
            <a:pPr lvl="1"/>
            <a:r>
              <a:rPr lang="en-US" dirty="0"/>
              <a:t>Thin layer of plastic above all the sensors once in the frame</a:t>
            </a:r>
          </a:p>
          <a:p>
            <a:pPr lvl="1"/>
            <a:r>
              <a:rPr lang="en-US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659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151</Words>
  <Application>Microsoft Macintosh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Update on mechanics</vt:lpstr>
      <vt:lpstr>Motivations</vt:lpstr>
      <vt:lpstr>PowerPoint Presentation</vt:lpstr>
      <vt:lpstr>PowerPoint Presentation</vt:lpstr>
      <vt:lpstr>future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on mechanics</dc:title>
  <dc:creator>yan bb</dc:creator>
  <cp:lastModifiedBy>yan bb</cp:lastModifiedBy>
  <cp:revision>8</cp:revision>
  <dcterms:created xsi:type="dcterms:W3CDTF">2021-03-11T09:00:37Z</dcterms:created>
  <dcterms:modified xsi:type="dcterms:W3CDTF">2021-03-11T09:23:56Z</dcterms:modified>
</cp:coreProperties>
</file>