
<file path=[Content_Types].xml><?xml version="1.0" encoding="utf-8"?>
<Types xmlns="http://schemas.openxmlformats.org/package/2006/content-types">
  <Default Extension="tmp" ContentType="image/pn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11" r:id="rId2"/>
    <p:sldId id="415" r:id="rId3"/>
    <p:sldId id="418" r:id="rId4"/>
    <p:sldId id="416" r:id="rId5"/>
    <p:sldId id="417" r:id="rId6"/>
    <p:sldId id="257" r:id="rId7"/>
    <p:sldId id="260" r:id="rId8"/>
    <p:sldId id="259" r:id="rId9"/>
    <p:sldId id="258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67" autoAdjust="0"/>
  </p:normalViewPr>
  <p:slideViewPr>
    <p:cSldViewPr snapToGrid="0">
      <p:cViewPr varScale="1">
        <p:scale>
          <a:sx n="54" d="100"/>
          <a:sy n="54" d="100"/>
        </p:scale>
        <p:origin x="7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53D3D-4039-4BE0-8919-E77C85F36274}" type="datetimeFigureOut">
              <a:rPr lang="en-DE" smtClean="0"/>
              <a:t>01/05/2021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4AA08-5AF0-4A88-9F05-CD5E2AD1674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0542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55016-8C84-484E-966D-B2B4A0072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84FE5-33D7-4D5A-BB38-33F555C34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62A25-1B08-482C-ACE1-47BAE031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136A-862E-460F-AAD8-D2E5CD5B2970}" type="datetime4">
              <a:rPr lang="en-US" smtClean="0"/>
              <a:t>May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81BC9-3C0D-4A64-96D7-BA485002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A9C9C-B32E-4EED-8C3E-45520B5B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1584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D563-1DBA-4EF8-89FD-440B2297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B3662-CA34-42EC-B878-3200D6241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866A9-9A7D-4764-B2BB-60416674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00A1-0C75-4975-AB85-A40E59BE3054}" type="datetime4">
              <a:rPr lang="en-US" smtClean="0"/>
              <a:t>May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962FB-A3F1-4F2F-9864-F55AE19D2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F0C8C-1C8C-4FCD-AFE6-568960A8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6350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9570BE-1B8C-41C1-B101-C5C9BE39F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D4B99-B94C-45B3-8015-391E7D693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5FE67-715E-4C73-A098-F609E0DA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094B-7F22-4A82-8B8A-DF5A31264FF1}" type="datetime4">
              <a:rPr lang="en-US" smtClean="0"/>
              <a:t>May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0732C-8726-4E69-9F64-5BFD9A05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C7801-F1E5-43E1-8F3B-17CC4DAA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9073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4A99-4338-48AA-BA53-630B7C23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163EF-4DB0-4E28-957B-F285968BA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79A5C-8659-4A19-B4DB-9FBC54A8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3A5-3715-409B-B9F1-2843FA217E24}" type="datetime4">
              <a:rPr lang="en-US" smtClean="0"/>
              <a:t>May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50E22-551E-4B58-9AAD-98CEDEA1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7D6B9-F3DB-486D-A7B1-726B19857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1043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4569F-52B4-428D-B680-751345F6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1E1F4-3494-4115-AB66-8144BC85E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B21F7-233E-4CA5-93B2-FBF713488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E209-0924-45C0-A938-EBEBFDB20433}" type="datetime4">
              <a:rPr lang="en-US" smtClean="0"/>
              <a:t>May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A27DC-F9FC-4D38-95FB-61007ADD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86C6E-E674-4012-AC5D-6D7D4F6F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246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993C-A584-42A2-A164-AC6F3E7A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D4EE-FF2C-4215-82BB-F658BA249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7278D-1F12-4B08-ACD0-26BD4438C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93CDD-8AFF-460A-9FBB-426DD20A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3DB6-F795-4ABB-86A6-2B3869D66093}" type="datetime4">
              <a:rPr lang="en-US" smtClean="0"/>
              <a:t>May 1, 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49498-270E-46D7-980F-F060A24F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0A95B-E2ED-4B65-BA11-5C2AFB5E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3309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2A57-B556-4DEF-B815-277CBD09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481D6-4156-4B36-86C6-E0049AAB1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293B4-7EFD-423D-82B3-7A5249A95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F39028-885B-46DC-A8D4-C84FBA901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998A4-B7AE-436D-95A0-890527D8A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E55EB3-6B60-40D5-A9E0-40DEFAE7F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9305-9D9E-40BE-B81C-AE871319518D}" type="datetime4">
              <a:rPr lang="en-US" smtClean="0"/>
              <a:t>May 1, 2021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CBB868-B613-48FD-8153-1BFD0C82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4D4BC-70E0-497E-9B5A-C802D62B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7049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DAB5-8165-4A98-BE3B-A2E62582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CA07B-CEB7-4A09-BF51-076521EF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005F-3A5A-4C51-9019-5DB908F87102}" type="datetime4">
              <a:rPr lang="en-US" smtClean="0"/>
              <a:t>May 1, 2021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A09D5-F437-461A-8419-CBBF8157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4EF3A-925C-4CCF-8849-A29CDFCC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6244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FE7BE-56C1-44C2-835C-536381FE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AF2F-74FA-422D-B24B-9B1A5C6A0D6F}" type="datetime4">
              <a:rPr lang="en-US" smtClean="0"/>
              <a:t>May 1, 2021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29ED7-57F3-4BC4-BAAF-600B4261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C92D1-CF7D-43CB-BCF8-BECCCF63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4759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A682-879C-4076-A3A0-3EA45ED5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81960-815F-4FDE-933D-4A4B9F5B2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7D1F3-4049-4F6C-82CA-072960992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A6802-D06C-4D81-84A6-DC3EED61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B94D-3B66-419C-9A71-E085B7CB78E3}" type="datetime4">
              <a:rPr lang="en-US" smtClean="0"/>
              <a:t>May 1, 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9F281-DDB0-44A6-9333-342A1CA6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B617B-2B09-4AF1-84E0-D6746957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1828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4CE1-538A-437F-A739-BB775CD3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59EE7E-B905-4895-B196-7D4CC8039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C11AB-9407-4093-8A9C-565F31CD8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59F85-38FE-4901-BCF6-B7ED83B1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1751-E9C0-48B6-9B20-72829BBE78BB}" type="datetime4">
              <a:rPr lang="en-US" smtClean="0"/>
              <a:t>May 1, 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72512-A2AF-4631-943D-AFE13DA6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667DF-81D2-4AE9-BCDB-BCFCC51B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2773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0D584-B052-42F5-9952-68855422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7DDB8-2093-4AF6-81C1-8E675C1A8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D558E-59B0-4F1E-8A98-D1FCD7865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31BB-64DE-4D97-9C62-35329900CC85}" type="datetime4">
              <a:rPr lang="en-US" smtClean="0"/>
              <a:t>May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7F66E-E05D-4565-AE8A-6B7160CDD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3E191-F50A-4FE7-AF09-096B91B2E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377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830D1-1F62-4B69-9E8E-9258FE72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9388-59A9-4BFD-8B57-D9BAB0371F4B}" type="datetime4">
              <a:rPr lang="en-US" smtClean="0"/>
              <a:t>May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18F71-5EE7-453B-A125-937D3ACBB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18F9-152D-490F-A15C-5294D9D4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1</a:t>
            </a:fld>
            <a:endParaRPr lang="en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7B874-CA4B-43E9-992A-4C3BCF9E7791}"/>
              </a:ext>
            </a:extLst>
          </p:cNvPr>
          <p:cNvSpPr txBox="1"/>
          <p:nvPr/>
        </p:nvSpPr>
        <p:spPr>
          <a:xfrm>
            <a:off x="688768" y="296883"/>
            <a:ext cx="10469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Sapphire sensors for LUXE Gamma Beam Profiler</a:t>
            </a:r>
            <a:endParaRPr lang="en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F1F7D-65B2-4E6E-BA5B-3556B8D1C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2" y="1441279"/>
            <a:ext cx="11364258" cy="423512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07D9B0-A2F5-403D-93B9-25F0F870A830}"/>
              </a:ext>
            </a:extLst>
          </p:cNvPr>
          <p:cNvCxnSpPr>
            <a:cxnSpLocks/>
          </p:cNvCxnSpPr>
          <p:nvPr/>
        </p:nvCxnSpPr>
        <p:spPr>
          <a:xfrm>
            <a:off x="7747686" y="943214"/>
            <a:ext cx="2051222" cy="173820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0BB0B0-3A85-43AA-A376-A68050A034F1}"/>
              </a:ext>
            </a:extLst>
          </p:cNvPr>
          <p:cNvCxnSpPr>
            <a:cxnSpLocks/>
          </p:cNvCxnSpPr>
          <p:nvPr/>
        </p:nvCxnSpPr>
        <p:spPr>
          <a:xfrm>
            <a:off x="2657612" y="943214"/>
            <a:ext cx="567502" cy="235604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28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830D1-1F62-4B69-9E8E-9258FE72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89D3-D1C0-4307-A1EA-35E78C439A10}" type="datetime4">
              <a:rPr lang="en-US" smtClean="0"/>
              <a:t>May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18F71-5EE7-453B-A125-937D3ACBB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18F9-152D-490F-A15C-5294D9D4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2</a:t>
            </a:fld>
            <a:endParaRPr lang="en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06A698-BF2B-40A2-B047-DFCB70834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1" y="839309"/>
            <a:ext cx="3610099" cy="5455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766C3F-01C2-4C3E-A5EE-0F67C8DD8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22" y="941059"/>
            <a:ext cx="3871356" cy="54152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5ECD21-4352-49A6-AB0A-25841BD1EB9E}"/>
              </a:ext>
            </a:extLst>
          </p:cNvPr>
          <p:cNvSpPr txBox="1"/>
          <p:nvPr/>
        </p:nvSpPr>
        <p:spPr>
          <a:xfrm>
            <a:off x="1043138" y="170478"/>
            <a:ext cx="10251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Gamma Beam Profiler Station (1 sensor per station)</a:t>
            </a:r>
            <a:endParaRPr lang="en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5E254-08A3-4863-A5BE-80FE379DD6E6}"/>
              </a:ext>
            </a:extLst>
          </p:cNvPr>
          <p:cNvSpPr txBox="1"/>
          <p:nvPr/>
        </p:nvSpPr>
        <p:spPr>
          <a:xfrm>
            <a:off x="5514106" y="1035424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Sapphire Sensor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5F55D-5010-4AAA-889B-66580BC56639}"/>
              </a:ext>
            </a:extLst>
          </p:cNvPr>
          <p:cNvSpPr txBox="1"/>
          <p:nvPr/>
        </p:nvSpPr>
        <p:spPr>
          <a:xfrm>
            <a:off x="6056560" y="4244688"/>
            <a:ext cx="2016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 plate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(fixed)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9B42F1-0105-4289-815B-432C562AD76A}"/>
              </a:ext>
            </a:extLst>
          </p:cNvPr>
          <p:cNvSpPr txBox="1"/>
          <p:nvPr/>
        </p:nvSpPr>
        <p:spPr>
          <a:xfrm>
            <a:off x="5959737" y="3145196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Piezo motors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3D2C2-7C67-41CA-BF3C-6E31F05FA345}"/>
              </a:ext>
            </a:extLst>
          </p:cNvPr>
          <p:cNvSpPr txBox="1"/>
          <p:nvPr/>
        </p:nvSpPr>
        <p:spPr>
          <a:xfrm>
            <a:off x="1234627" y="2328102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Flex Kapton cables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5DB46F-5AE3-44A4-B061-DD3677C63B64}"/>
              </a:ext>
            </a:extLst>
          </p:cNvPr>
          <p:cNvSpPr txBox="1"/>
          <p:nvPr/>
        </p:nvSpPr>
        <p:spPr>
          <a:xfrm>
            <a:off x="1998286" y="3715145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Patch panel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A7F8A1-F6F9-491A-BC87-8323F876F294}"/>
              </a:ext>
            </a:extLst>
          </p:cNvPr>
          <p:cNvSpPr txBox="1"/>
          <p:nvPr/>
        </p:nvSpPr>
        <p:spPr>
          <a:xfrm>
            <a:off x="5399291" y="2157139"/>
            <a:ext cx="2497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Connection plate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(movable)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339F75-A781-4698-97A6-AAF66BAD9E16}"/>
              </a:ext>
            </a:extLst>
          </p:cNvPr>
          <p:cNvSpPr txBox="1"/>
          <p:nvPr/>
        </p:nvSpPr>
        <p:spPr>
          <a:xfrm>
            <a:off x="4566867" y="5521477"/>
            <a:ext cx="4754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Coaxial cables (Kapton ø1.2 mm)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08C045-5284-4C5F-A4E9-DB262A30971D}"/>
              </a:ext>
            </a:extLst>
          </p:cNvPr>
          <p:cNvSpPr txBox="1"/>
          <p:nvPr/>
        </p:nvSpPr>
        <p:spPr>
          <a:xfrm>
            <a:off x="5804920" y="152309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Sensor frame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24CFA6-BEF7-4EA6-9B57-9DB9B21A8133}"/>
              </a:ext>
            </a:extLst>
          </p:cNvPr>
          <p:cNvSpPr txBox="1"/>
          <p:nvPr/>
        </p:nvSpPr>
        <p:spPr>
          <a:xfrm rot="16200000">
            <a:off x="10264965" y="1559790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Connectors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5FC12BE-B155-4CF4-9C19-B00635FBC68B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7941370" y="3376029"/>
            <a:ext cx="386499" cy="15595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23AF8E-4ADF-4ED2-B4C9-28F862A42D0F}"/>
              </a:ext>
            </a:extLst>
          </p:cNvPr>
          <p:cNvCxnSpPr>
            <a:cxnSpLocks/>
          </p:cNvCxnSpPr>
          <p:nvPr/>
        </p:nvCxnSpPr>
        <p:spPr>
          <a:xfrm>
            <a:off x="7740315" y="4794050"/>
            <a:ext cx="631120" cy="11705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9BEE1C4-E000-48B7-8AFD-6067DA0D7B3A}"/>
              </a:ext>
            </a:extLst>
          </p:cNvPr>
          <p:cNvCxnSpPr>
            <a:cxnSpLocks/>
          </p:cNvCxnSpPr>
          <p:nvPr/>
        </p:nvCxnSpPr>
        <p:spPr>
          <a:xfrm>
            <a:off x="3089158" y="4155873"/>
            <a:ext cx="771938" cy="16031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592573-6783-4E03-BC60-B6B60E7279F5}"/>
              </a:ext>
            </a:extLst>
          </p:cNvPr>
          <p:cNvCxnSpPr>
            <a:cxnSpLocks/>
          </p:cNvCxnSpPr>
          <p:nvPr/>
        </p:nvCxnSpPr>
        <p:spPr>
          <a:xfrm>
            <a:off x="6619945" y="1980399"/>
            <a:ext cx="1646725" cy="1968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F4BAC8-FC3A-4EC6-BECD-C927E62DBC5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994272" y="1266257"/>
            <a:ext cx="537084" cy="18962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080A0E-0950-4090-A6B3-10C43AE3D7D0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911802" y="1266257"/>
            <a:ext cx="602304" cy="3166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0CEAA26-4DD7-423E-8B27-96BCDC8DD381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7941370" y="2988136"/>
            <a:ext cx="430065" cy="38789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2DAEC7D-7424-4FBE-82CC-B57FFFA20BE1}"/>
              </a:ext>
            </a:extLst>
          </p:cNvPr>
          <p:cNvCxnSpPr>
            <a:cxnSpLocks/>
          </p:cNvCxnSpPr>
          <p:nvPr/>
        </p:nvCxnSpPr>
        <p:spPr>
          <a:xfrm flipH="1">
            <a:off x="5566413" y="2670832"/>
            <a:ext cx="729605" cy="9292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:a16="http://schemas.microsoft.com/office/drawing/2014/main" id="{65F8CB3C-9975-4320-95A0-D7C933B561C4}"/>
              </a:ext>
            </a:extLst>
          </p:cNvPr>
          <p:cNvSpPr/>
          <p:nvPr/>
        </p:nvSpPr>
        <p:spPr>
          <a:xfrm>
            <a:off x="10022774" y="4631377"/>
            <a:ext cx="294904" cy="157941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49D7E-736D-4EFC-B561-57AA7940B531}"/>
              </a:ext>
            </a:extLst>
          </p:cNvPr>
          <p:cNvSpPr txBox="1"/>
          <p:nvPr/>
        </p:nvSpPr>
        <p:spPr>
          <a:xfrm>
            <a:off x="10385190" y="4631377"/>
            <a:ext cx="1519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~2-3 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~30 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Control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8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5DE87-0FDD-4684-80EF-4FC56EC0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3A5-3715-409B-B9F1-2843FA217E24}" type="datetime4">
              <a:rPr lang="en-US" smtClean="0"/>
              <a:t>May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9771-D257-463E-8A38-222AEFF4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173FD-0781-4C6A-928B-D386ECD1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3</a:t>
            </a:fld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CB31E2-A928-46C2-BDB1-B31512D83B12}"/>
              </a:ext>
            </a:extLst>
          </p:cNvPr>
          <p:cNvSpPr/>
          <p:nvPr/>
        </p:nvSpPr>
        <p:spPr>
          <a:xfrm>
            <a:off x="2945081" y="1484416"/>
            <a:ext cx="118753" cy="76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3" name="Graphic 10" descr="Mop and bucket">
            <a:extLst>
              <a:ext uri="{FF2B5EF4-FFF2-40B4-BE49-F238E27FC236}">
                <a16:creationId xmlns:a16="http://schemas.microsoft.com/office/drawing/2014/main" id="{352D5B79-E357-4211-88C9-74FE99629240}"/>
              </a:ext>
            </a:extLst>
          </p:cNvPr>
          <p:cNvGrpSpPr/>
          <p:nvPr/>
        </p:nvGrpSpPr>
        <p:grpSpPr>
          <a:xfrm>
            <a:off x="1752600" y="4690753"/>
            <a:ext cx="914400" cy="914400"/>
            <a:chOff x="5788800" y="3121800"/>
            <a:chExt cx="914400" cy="9144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892EE3-93EF-4CDB-90E7-9E59215904FC}"/>
                </a:ext>
              </a:extLst>
            </p:cNvPr>
            <p:cNvSpPr/>
            <p:nvPr/>
          </p:nvSpPr>
          <p:spPr>
            <a:xfrm>
              <a:off x="6243619" y="3152756"/>
              <a:ext cx="390525" cy="838200"/>
            </a:xfrm>
            <a:custGeom>
              <a:avLst/>
              <a:gdLst>
                <a:gd name="connsiteX0" fmla="*/ 345281 w 390525"/>
                <a:gd name="connsiteY0" fmla="*/ 632936 h 838200"/>
                <a:gd name="connsiteX1" fmla="*/ 380524 w 390525"/>
                <a:gd name="connsiteY1" fmla="*/ 639604 h 838200"/>
                <a:gd name="connsiteX2" fmla="*/ 383381 w 390525"/>
                <a:gd name="connsiteY2" fmla="*/ 624364 h 838200"/>
                <a:gd name="connsiteX3" fmla="*/ 352901 w 390525"/>
                <a:gd name="connsiteY3" fmla="*/ 579596 h 838200"/>
                <a:gd name="connsiteX4" fmla="*/ 297656 w 390525"/>
                <a:gd name="connsiteY4" fmla="*/ 570071 h 838200"/>
                <a:gd name="connsiteX5" fmla="*/ 267176 w 390525"/>
                <a:gd name="connsiteY5" fmla="*/ 525304 h 838200"/>
                <a:gd name="connsiteX6" fmla="*/ 364331 w 390525"/>
                <a:gd name="connsiteY6" fmla="*/ 7144 h 838200"/>
                <a:gd name="connsiteX7" fmla="*/ 306229 w 390525"/>
                <a:gd name="connsiteY7" fmla="*/ 7144 h 838200"/>
                <a:gd name="connsiteX8" fmla="*/ 210979 w 390525"/>
                <a:gd name="connsiteY8" fmla="*/ 513874 h 838200"/>
                <a:gd name="connsiteX9" fmla="*/ 166211 w 390525"/>
                <a:gd name="connsiteY9" fmla="*/ 544354 h 838200"/>
                <a:gd name="connsiteX10" fmla="*/ 110966 w 390525"/>
                <a:gd name="connsiteY10" fmla="*/ 533876 h 838200"/>
                <a:gd name="connsiteX11" fmla="*/ 66199 w 390525"/>
                <a:gd name="connsiteY11" fmla="*/ 564356 h 838200"/>
                <a:gd name="connsiteX12" fmla="*/ 63341 w 390525"/>
                <a:gd name="connsiteY12" fmla="*/ 579596 h 838200"/>
                <a:gd name="connsiteX13" fmla="*/ 109061 w 390525"/>
                <a:gd name="connsiteY13" fmla="*/ 588169 h 838200"/>
                <a:gd name="connsiteX14" fmla="*/ 7144 w 390525"/>
                <a:gd name="connsiteY14" fmla="*/ 833914 h 838200"/>
                <a:gd name="connsiteX15" fmla="*/ 60484 w 390525"/>
                <a:gd name="connsiteY15" fmla="*/ 833914 h 838200"/>
                <a:gd name="connsiteX16" fmla="*/ 113824 w 390525"/>
                <a:gd name="connsiteY16" fmla="*/ 767239 h 838200"/>
                <a:gd name="connsiteX17" fmla="*/ 100489 w 390525"/>
                <a:gd name="connsiteY17" fmla="*/ 833914 h 838200"/>
                <a:gd name="connsiteX18" fmla="*/ 153829 w 390525"/>
                <a:gd name="connsiteY18" fmla="*/ 833914 h 838200"/>
                <a:gd name="connsiteX19" fmla="*/ 220504 w 390525"/>
                <a:gd name="connsiteY19" fmla="*/ 767239 h 838200"/>
                <a:gd name="connsiteX20" fmla="*/ 220504 w 390525"/>
                <a:gd name="connsiteY20" fmla="*/ 833914 h 838200"/>
                <a:gd name="connsiteX21" fmla="*/ 260509 w 390525"/>
                <a:gd name="connsiteY21" fmla="*/ 833914 h 838200"/>
                <a:gd name="connsiteX22" fmla="*/ 305276 w 390525"/>
                <a:gd name="connsiteY22" fmla="*/ 734854 h 838200"/>
                <a:gd name="connsiteX23" fmla="*/ 313849 w 390525"/>
                <a:gd name="connsiteY23" fmla="*/ 833914 h 838200"/>
                <a:gd name="connsiteX24" fmla="*/ 380524 w 390525"/>
                <a:gd name="connsiteY24" fmla="*/ 833914 h 838200"/>
                <a:gd name="connsiteX25" fmla="*/ 345281 w 390525"/>
                <a:gd name="connsiteY25" fmla="*/ 632936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0525" h="838200">
                  <a:moveTo>
                    <a:pt x="345281" y="632936"/>
                  </a:moveTo>
                  <a:lnTo>
                    <a:pt x="380524" y="639604"/>
                  </a:lnTo>
                  <a:lnTo>
                    <a:pt x="383381" y="624364"/>
                  </a:lnTo>
                  <a:cubicBezTo>
                    <a:pt x="387191" y="603409"/>
                    <a:pt x="373856" y="583406"/>
                    <a:pt x="352901" y="579596"/>
                  </a:cubicBezTo>
                  <a:lnTo>
                    <a:pt x="297656" y="570071"/>
                  </a:lnTo>
                  <a:lnTo>
                    <a:pt x="267176" y="525304"/>
                  </a:lnTo>
                  <a:lnTo>
                    <a:pt x="364331" y="7144"/>
                  </a:lnTo>
                  <a:lnTo>
                    <a:pt x="306229" y="7144"/>
                  </a:lnTo>
                  <a:lnTo>
                    <a:pt x="210979" y="513874"/>
                  </a:lnTo>
                  <a:lnTo>
                    <a:pt x="166211" y="544354"/>
                  </a:lnTo>
                  <a:lnTo>
                    <a:pt x="110966" y="533876"/>
                  </a:lnTo>
                  <a:cubicBezTo>
                    <a:pt x="90011" y="530066"/>
                    <a:pt x="70009" y="543401"/>
                    <a:pt x="66199" y="564356"/>
                  </a:cubicBezTo>
                  <a:lnTo>
                    <a:pt x="63341" y="579596"/>
                  </a:lnTo>
                  <a:lnTo>
                    <a:pt x="109061" y="588169"/>
                  </a:lnTo>
                  <a:cubicBezTo>
                    <a:pt x="107156" y="631984"/>
                    <a:pt x="90964" y="725329"/>
                    <a:pt x="7144" y="833914"/>
                  </a:cubicBezTo>
                  <a:lnTo>
                    <a:pt x="60484" y="833914"/>
                  </a:lnTo>
                  <a:cubicBezTo>
                    <a:pt x="60484" y="833914"/>
                    <a:pt x="91916" y="772954"/>
                    <a:pt x="113824" y="767239"/>
                  </a:cubicBezTo>
                  <a:cubicBezTo>
                    <a:pt x="133826" y="762476"/>
                    <a:pt x="85249" y="813911"/>
                    <a:pt x="100489" y="833914"/>
                  </a:cubicBezTo>
                  <a:lnTo>
                    <a:pt x="153829" y="833914"/>
                  </a:lnTo>
                  <a:cubicBezTo>
                    <a:pt x="171926" y="833914"/>
                    <a:pt x="200501" y="755809"/>
                    <a:pt x="220504" y="767239"/>
                  </a:cubicBezTo>
                  <a:cubicBezTo>
                    <a:pt x="234791" y="775811"/>
                    <a:pt x="196691" y="828199"/>
                    <a:pt x="220504" y="833914"/>
                  </a:cubicBezTo>
                  <a:lnTo>
                    <a:pt x="260509" y="833914"/>
                  </a:lnTo>
                  <a:cubicBezTo>
                    <a:pt x="291941" y="829151"/>
                    <a:pt x="283369" y="750094"/>
                    <a:pt x="305276" y="734854"/>
                  </a:cubicBezTo>
                  <a:cubicBezTo>
                    <a:pt x="319564" y="724376"/>
                    <a:pt x="313849" y="833914"/>
                    <a:pt x="313849" y="833914"/>
                  </a:cubicBezTo>
                  <a:lnTo>
                    <a:pt x="380524" y="833914"/>
                  </a:lnTo>
                  <a:cubicBezTo>
                    <a:pt x="348139" y="754856"/>
                    <a:pt x="344329" y="673894"/>
                    <a:pt x="345281" y="6329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0F1473-79FD-4BE1-AABD-A06FAACF09D5}"/>
                </a:ext>
              </a:extLst>
            </p:cNvPr>
            <p:cNvSpPr/>
            <p:nvPr/>
          </p:nvSpPr>
          <p:spPr>
            <a:xfrm>
              <a:off x="5857122" y="3590906"/>
              <a:ext cx="428625" cy="409575"/>
            </a:xfrm>
            <a:custGeom>
              <a:avLst/>
              <a:gdLst>
                <a:gd name="connsiteX0" fmla="*/ 421263 w 428625"/>
                <a:gd name="connsiteY0" fmla="*/ 92869 h 409575"/>
                <a:gd name="connsiteX1" fmla="*/ 422216 w 428625"/>
                <a:gd name="connsiteY1" fmla="*/ 83344 h 409575"/>
                <a:gd name="connsiteX2" fmla="*/ 231716 w 428625"/>
                <a:gd name="connsiteY2" fmla="*/ 7144 h 409575"/>
                <a:gd name="connsiteX3" fmla="*/ 41216 w 428625"/>
                <a:gd name="connsiteY3" fmla="*/ 83344 h 409575"/>
                <a:gd name="connsiteX4" fmla="*/ 42168 w 428625"/>
                <a:gd name="connsiteY4" fmla="*/ 93821 h 409575"/>
                <a:gd name="connsiteX5" fmla="*/ 48836 w 428625"/>
                <a:gd name="connsiteY5" fmla="*/ 124301 h 409575"/>
                <a:gd name="connsiteX6" fmla="*/ 43121 w 428625"/>
                <a:gd name="connsiteY6" fmla="*/ 97631 h 409575"/>
                <a:gd name="connsiteX7" fmla="*/ 32643 w 428625"/>
                <a:gd name="connsiteY7" fmla="*/ 283369 h 409575"/>
                <a:gd name="connsiteX8" fmla="*/ 89793 w 428625"/>
                <a:gd name="connsiteY8" fmla="*/ 310991 h 409575"/>
                <a:gd name="connsiteX9" fmla="*/ 107891 w 428625"/>
                <a:gd name="connsiteY9" fmla="*/ 311944 h 409575"/>
                <a:gd name="connsiteX10" fmla="*/ 107891 w 428625"/>
                <a:gd name="connsiteY10" fmla="*/ 311944 h 409575"/>
                <a:gd name="connsiteX11" fmla="*/ 318393 w 428625"/>
                <a:gd name="connsiteY11" fmla="*/ 210026 h 409575"/>
                <a:gd name="connsiteX12" fmla="*/ 324108 w 428625"/>
                <a:gd name="connsiteY12" fmla="*/ 204311 h 409575"/>
                <a:gd name="connsiteX13" fmla="*/ 324108 w 428625"/>
                <a:gd name="connsiteY13" fmla="*/ 204311 h 409575"/>
                <a:gd name="connsiteX14" fmla="*/ 324108 w 428625"/>
                <a:gd name="connsiteY14" fmla="*/ 204311 h 409575"/>
                <a:gd name="connsiteX15" fmla="*/ 338396 w 428625"/>
                <a:gd name="connsiteY15" fmla="*/ 190024 h 409575"/>
                <a:gd name="connsiteX16" fmla="*/ 342206 w 428625"/>
                <a:gd name="connsiteY16" fmla="*/ 190976 h 409575"/>
                <a:gd name="connsiteX17" fmla="*/ 361256 w 428625"/>
                <a:gd name="connsiteY17" fmla="*/ 171926 h 409575"/>
                <a:gd name="connsiteX18" fmla="*/ 342206 w 428625"/>
                <a:gd name="connsiteY18" fmla="*/ 152876 h 409575"/>
                <a:gd name="connsiteX19" fmla="*/ 323156 w 428625"/>
                <a:gd name="connsiteY19" fmla="*/ 171926 h 409575"/>
                <a:gd name="connsiteX20" fmla="*/ 324108 w 428625"/>
                <a:gd name="connsiteY20" fmla="*/ 177641 h 409575"/>
                <a:gd name="connsiteX21" fmla="*/ 309821 w 428625"/>
                <a:gd name="connsiteY21" fmla="*/ 191929 h 409575"/>
                <a:gd name="connsiteX22" fmla="*/ 304106 w 428625"/>
                <a:gd name="connsiteY22" fmla="*/ 171926 h 409575"/>
                <a:gd name="connsiteX23" fmla="*/ 342206 w 428625"/>
                <a:gd name="connsiteY23" fmla="*/ 133826 h 409575"/>
                <a:gd name="connsiteX24" fmla="*/ 380306 w 428625"/>
                <a:gd name="connsiteY24" fmla="*/ 171926 h 409575"/>
                <a:gd name="connsiteX25" fmla="*/ 346016 w 428625"/>
                <a:gd name="connsiteY25" fmla="*/ 210026 h 409575"/>
                <a:gd name="connsiteX26" fmla="*/ 330776 w 428625"/>
                <a:gd name="connsiteY26" fmla="*/ 225266 h 409575"/>
                <a:gd name="connsiteX27" fmla="*/ 108843 w 428625"/>
                <a:gd name="connsiteY27" fmla="*/ 330994 h 409575"/>
                <a:gd name="connsiteX28" fmla="*/ 94556 w 428625"/>
                <a:gd name="connsiteY28" fmla="*/ 330041 h 409575"/>
                <a:gd name="connsiteX29" fmla="*/ 99318 w 428625"/>
                <a:gd name="connsiteY29" fmla="*/ 352901 h 409575"/>
                <a:gd name="connsiteX30" fmla="*/ 99318 w 428625"/>
                <a:gd name="connsiteY30" fmla="*/ 352901 h 409575"/>
                <a:gd name="connsiteX31" fmla="*/ 232668 w 428625"/>
                <a:gd name="connsiteY31" fmla="*/ 407194 h 409575"/>
                <a:gd name="connsiteX32" fmla="*/ 366018 w 428625"/>
                <a:gd name="connsiteY32" fmla="*/ 352901 h 409575"/>
                <a:gd name="connsiteX33" fmla="*/ 366018 w 428625"/>
                <a:gd name="connsiteY33" fmla="*/ 352901 h 409575"/>
                <a:gd name="connsiteX34" fmla="*/ 421263 w 428625"/>
                <a:gd name="connsiteY34" fmla="*/ 92869 h 409575"/>
                <a:gd name="connsiteX35" fmla="*/ 421263 w 428625"/>
                <a:gd name="connsiteY35" fmla="*/ 92869 h 409575"/>
                <a:gd name="connsiteX36" fmla="*/ 45978 w 428625"/>
                <a:gd name="connsiteY36" fmla="*/ 270034 h 409575"/>
                <a:gd name="connsiteX37" fmla="*/ 49788 w 428625"/>
                <a:gd name="connsiteY37" fmla="*/ 126206 h 409575"/>
                <a:gd name="connsiteX38" fmla="*/ 85031 w 428625"/>
                <a:gd name="connsiteY38" fmla="*/ 290989 h 409575"/>
                <a:gd name="connsiteX39" fmla="*/ 45978 w 428625"/>
                <a:gd name="connsiteY39" fmla="*/ 270034 h 409575"/>
                <a:gd name="connsiteX40" fmla="*/ 232668 w 428625"/>
                <a:gd name="connsiteY40" fmla="*/ 121444 h 409575"/>
                <a:gd name="connsiteX41" fmla="*/ 80268 w 428625"/>
                <a:gd name="connsiteY41" fmla="*/ 83344 h 409575"/>
                <a:gd name="connsiteX42" fmla="*/ 232668 w 428625"/>
                <a:gd name="connsiteY42" fmla="*/ 45244 h 409575"/>
                <a:gd name="connsiteX43" fmla="*/ 385068 w 428625"/>
                <a:gd name="connsiteY43" fmla="*/ 83344 h 409575"/>
                <a:gd name="connsiteX44" fmla="*/ 232668 w 428625"/>
                <a:gd name="connsiteY44" fmla="*/ 1214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8625" h="409575">
                  <a:moveTo>
                    <a:pt x="421263" y="92869"/>
                  </a:moveTo>
                  <a:cubicBezTo>
                    <a:pt x="421263" y="92869"/>
                    <a:pt x="422216" y="86201"/>
                    <a:pt x="422216" y="83344"/>
                  </a:cubicBezTo>
                  <a:cubicBezTo>
                    <a:pt x="422216" y="30956"/>
                    <a:pt x="323156" y="7144"/>
                    <a:pt x="231716" y="7144"/>
                  </a:cubicBezTo>
                  <a:cubicBezTo>
                    <a:pt x="140276" y="7144"/>
                    <a:pt x="41216" y="30956"/>
                    <a:pt x="41216" y="83344"/>
                  </a:cubicBezTo>
                  <a:cubicBezTo>
                    <a:pt x="41216" y="86201"/>
                    <a:pt x="42168" y="92869"/>
                    <a:pt x="42168" y="93821"/>
                  </a:cubicBezTo>
                  <a:lnTo>
                    <a:pt x="48836" y="124301"/>
                  </a:lnTo>
                  <a:lnTo>
                    <a:pt x="43121" y="97631"/>
                  </a:lnTo>
                  <a:cubicBezTo>
                    <a:pt x="1211" y="170974"/>
                    <a:pt x="-6409" y="242411"/>
                    <a:pt x="32643" y="283369"/>
                  </a:cubicBezTo>
                  <a:cubicBezTo>
                    <a:pt x="46931" y="298609"/>
                    <a:pt x="66933" y="307181"/>
                    <a:pt x="89793" y="310991"/>
                  </a:cubicBezTo>
                  <a:cubicBezTo>
                    <a:pt x="95508" y="311944"/>
                    <a:pt x="102176" y="311944"/>
                    <a:pt x="107891" y="311944"/>
                  </a:cubicBezTo>
                  <a:lnTo>
                    <a:pt x="107891" y="311944"/>
                  </a:lnTo>
                  <a:cubicBezTo>
                    <a:pt x="170756" y="311944"/>
                    <a:pt x="251718" y="272891"/>
                    <a:pt x="318393" y="210026"/>
                  </a:cubicBezTo>
                  <a:cubicBezTo>
                    <a:pt x="320298" y="208121"/>
                    <a:pt x="322203" y="206216"/>
                    <a:pt x="324108" y="204311"/>
                  </a:cubicBezTo>
                  <a:cubicBezTo>
                    <a:pt x="324108" y="204311"/>
                    <a:pt x="324108" y="204311"/>
                    <a:pt x="324108" y="204311"/>
                  </a:cubicBezTo>
                  <a:lnTo>
                    <a:pt x="324108" y="204311"/>
                  </a:lnTo>
                  <a:cubicBezTo>
                    <a:pt x="328871" y="199549"/>
                    <a:pt x="333633" y="194786"/>
                    <a:pt x="338396" y="190024"/>
                  </a:cubicBezTo>
                  <a:cubicBezTo>
                    <a:pt x="339348" y="190024"/>
                    <a:pt x="341253" y="190976"/>
                    <a:pt x="342206" y="190976"/>
                  </a:cubicBezTo>
                  <a:cubicBezTo>
                    <a:pt x="352683" y="190976"/>
                    <a:pt x="361256" y="182404"/>
                    <a:pt x="361256" y="171926"/>
                  </a:cubicBezTo>
                  <a:cubicBezTo>
                    <a:pt x="361256" y="161449"/>
                    <a:pt x="352683" y="152876"/>
                    <a:pt x="342206" y="152876"/>
                  </a:cubicBezTo>
                  <a:cubicBezTo>
                    <a:pt x="331728" y="152876"/>
                    <a:pt x="323156" y="161449"/>
                    <a:pt x="323156" y="171926"/>
                  </a:cubicBezTo>
                  <a:cubicBezTo>
                    <a:pt x="323156" y="173831"/>
                    <a:pt x="323156" y="175736"/>
                    <a:pt x="324108" y="177641"/>
                  </a:cubicBezTo>
                  <a:cubicBezTo>
                    <a:pt x="319346" y="182404"/>
                    <a:pt x="314583" y="187166"/>
                    <a:pt x="309821" y="191929"/>
                  </a:cubicBezTo>
                  <a:cubicBezTo>
                    <a:pt x="306011" y="186214"/>
                    <a:pt x="304106" y="179546"/>
                    <a:pt x="304106" y="171926"/>
                  </a:cubicBezTo>
                  <a:cubicBezTo>
                    <a:pt x="304106" y="150971"/>
                    <a:pt x="321251" y="133826"/>
                    <a:pt x="342206" y="133826"/>
                  </a:cubicBezTo>
                  <a:cubicBezTo>
                    <a:pt x="363161" y="133826"/>
                    <a:pt x="380306" y="150971"/>
                    <a:pt x="380306" y="171926"/>
                  </a:cubicBezTo>
                  <a:cubicBezTo>
                    <a:pt x="380306" y="191929"/>
                    <a:pt x="365066" y="208121"/>
                    <a:pt x="346016" y="210026"/>
                  </a:cubicBezTo>
                  <a:cubicBezTo>
                    <a:pt x="340301" y="215741"/>
                    <a:pt x="335538" y="221456"/>
                    <a:pt x="330776" y="225266"/>
                  </a:cubicBezTo>
                  <a:cubicBezTo>
                    <a:pt x="262196" y="290036"/>
                    <a:pt x="176471" y="330994"/>
                    <a:pt x="108843" y="330994"/>
                  </a:cubicBezTo>
                  <a:cubicBezTo>
                    <a:pt x="104081" y="330994"/>
                    <a:pt x="99318" y="330994"/>
                    <a:pt x="94556" y="330041"/>
                  </a:cubicBezTo>
                  <a:lnTo>
                    <a:pt x="99318" y="352901"/>
                  </a:lnTo>
                  <a:lnTo>
                    <a:pt x="99318" y="352901"/>
                  </a:lnTo>
                  <a:cubicBezTo>
                    <a:pt x="103128" y="383381"/>
                    <a:pt x="161231" y="407194"/>
                    <a:pt x="232668" y="407194"/>
                  </a:cubicBezTo>
                  <a:cubicBezTo>
                    <a:pt x="304106" y="407194"/>
                    <a:pt x="362208" y="383381"/>
                    <a:pt x="366018" y="352901"/>
                  </a:cubicBezTo>
                  <a:lnTo>
                    <a:pt x="366018" y="352901"/>
                  </a:lnTo>
                  <a:lnTo>
                    <a:pt x="421263" y="92869"/>
                  </a:lnTo>
                  <a:cubicBezTo>
                    <a:pt x="421263" y="92869"/>
                    <a:pt x="421263" y="92869"/>
                    <a:pt x="421263" y="92869"/>
                  </a:cubicBezTo>
                  <a:close/>
                  <a:moveTo>
                    <a:pt x="45978" y="270034"/>
                  </a:moveTo>
                  <a:cubicBezTo>
                    <a:pt x="17403" y="239554"/>
                    <a:pt x="20261" y="184309"/>
                    <a:pt x="49788" y="126206"/>
                  </a:cubicBezTo>
                  <a:lnTo>
                    <a:pt x="85031" y="290989"/>
                  </a:lnTo>
                  <a:cubicBezTo>
                    <a:pt x="69791" y="287179"/>
                    <a:pt x="56456" y="280511"/>
                    <a:pt x="45978" y="270034"/>
                  </a:cubicBezTo>
                  <a:close/>
                  <a:moveTo>
                    <a:pt x="232668" y="121444"/>
                  </a:moveTo>
                  <a:cubicBezTo>
                    <a:pt x="132656" y="121444"/>
                    <a:pt x="80268" y="92869"/>
                    <a:pt x="80268" y="83344"/>
                  </a:cubicBezTo>
                  <a:cubicBezTo>
                    <a:pt x="80268" y="73819"/>
                    <a:pt x="132656" y="45244"/>
                    <a:pt x="232668" y="45244"/>
                  </a:cubicBezTo>
                  <a:cubicBezTo>
                    <a:pt x="332681" y="45244"/>
                    <a:pt x="385068" y="73819"/>
                    <a:pt x="385068" y="83344"/>
                  </a:cubicBezTo>
                  <a:cubicBezTo>
                    <a:pt x="385068" y="92869"/>
                    <a:pt x="332681" y="121444"/>
                    <a:pt x="232668" y="12144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ADEF7AD-844E-4289-B281-43038E110F7F}"/>
              </a:ext>
            </a:extLst>
          </p:cNvPr>
          <p:cNvSpPr/>
          <p:nvPr/>
        </p:nvSpPr>
        <p:spPr>
          <a:xfrm>
            <a:off x="3216234" y="1484416"/>
            <a:ext cx="118753" cy="76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A07F5B-1B37-4F7D-A24E-4FB4D3ACC73E}"/>
              </a:ext>
            </a:extLst>
          </p:cNvPr>
          <p:cNvSpPr/>
          <p:nvPr/>
        </p:nvSpPr>
        <p:spPr>
          <a:xfrm>
            <a:off x="1353787" y="5605153"/>
            <a:ext cx="7256772" cy="225631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508E78-D027-451D-A07B-6A27CEC3BCD4}"/>
              </a:ext>
            </a:extLst>
          </p:cNvPr>
          <p:cNvSpPr/>
          <p:nvPr/>
        </p:nvSpPr>
        <p:spPr>
          <a:xfrm flipH="1">
            <a:off x="3125618" y="2289680"/>
            <a:ext cx="45719" cy="3315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6" name="Graphic 25" descr="Advertising">
            <a:extLst>
              <a:ext uri="{FF2B5EF4-FFF2-40B4-BE49-F238E27FC236}">
                <a16:creationId xmlns:a16="http://schemas.microsoft.com/office/drawing/2014/main" id="{730376D5-4164-4B60-8672-FD1C29F2A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4015" y="4134875"/>
            <a:ext cx="1583093" cy="158309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FE6196-5EA4-44C5-80C7-9BFD6F13AC9C}"/>
              </a:ext>
            </a:extLst>
          </p:cNvPr>
          <p:cNvCxnSpPr/>
          <p:nvPr/>
        </p:nvCxnSpPr>
        <p:spPr>
          <a:xfrm>
            <a:off x="3004457" y="807309"/>
            <a:ext cx="0" cy="5189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ECDC63-7945-40B6-BF5F-2DB208FB075D}"/>
              </a:ext>
            </a:extLst>
          </p:cNvPr>
          <p:cNvCxnSpPr/>
          <p:nvPr/>
        </p:nvCxnSpPr>
        <p:spPr>
          <a:xfrm>
            <a:off x="3275610" y="807309"/>
            <a:ext cx="0" cy="5189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6F4128-F560-42BA-A82B-7255AA5DC9BA}"/>
              </a:ext>
            </a:extLst>
          </p:cNvPr>
          <p:cNvCxnSpPr/>
          <p:nvPr/>
        </p:nvCxnSpPr>
        <p:spPr>
          <a:xfrm flipH="1">
            <a:off x="2785901" y="963828"/>
            <a:ext cx="1590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2DCA6E4-1C58-429E-B1A9-1E88BA1FE681}"/>
              </a:ext>
            </a:extLst>
          </p:cNvPr>
          <p:cNvSpPr txBox="1"/>
          <p:nvPr/>
        </p:nvSpPr>
        <p:spPr>
          <a:xfrm>
            <a:off x="3372042" y="607254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 2 cm</a:t>
            </a:r>
            <a:endParaRPr lang="en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BEB2F6-5C6C-43B3-83AB-1B89497E1C3B}"/>
              </a:ext>
            </a:extLst>
          </p:cNvPr>
          <p:cNvSpPr txBox="1"/>
          <p:nvPr/>
        </p:nvSpPr>
        <p:spPr>
          <a:xfrm>
            <a:off x="860936" y="5079587"/>
            <a:ext cx="95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Floor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1D33B2B-CFFE-40EE-837E-73D422C39424}"/>
              </a:ext>
            </a:extLst>
          </p:cNvPr>
          <p:cNvCxnSpPr/>
          <p:nvPr/>
        </p:nvCxnSpPr>
        <p:spPr>
          <a:xfrm>
            <a:off x="5589833" y="1529660"/>
            <a:ext cx="0" cy="4075493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A79B7EC-7F47-4F1E-8D9A-452AC29EB97F}"/>
              </a:ext>
            </a:extLst>
          </p:cNvPr>
          <p:cNvCxnSpPr/>
          <p:nvPr/>
        </p:nvCxnSpPr>
        <p:spPr>
          <a:xfrm flipH="1">
            <a:off x="1452641" y="1546031"/>
            <a:ext cx="6799613" cy="0"/>
          </a:xfrm>
          <a:prstGeom prst="line">
            <a:avLst/>
          </a:prstGeom>
          <a:ln w="349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ABA3BD1-7EAE-45D8-8283-A5B13121E0DF}"/>
              </a:ext>
            </a:extLst>
          </p:cNvPr>
          <p:cNvSpPr/>
          <p:nvPr/>
        </p:nvSpPr>
        <p:spPr>
          <a:xfrm>
            <a:off x="2703067" y="5458224"/>
            <a:ext cx="852603" cy="135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974025-DB4C-467A-88FD-B06281897360}"/>
              </a:ext>
            </a:extLst>
          </p:cNvPr>
          <p:cNvSpPr txBox="1"/>
          <p:nvPr/>
        </p:nvSpPr>
        <p:spPr>
          <a:xfrm rot="16200000">
            <a:off x="4777412" y="2799733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~2.5 m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5DD2CB-EA1E-402F-B193-1009F1E22CD2}"/>
              </a:ext>
            </a:extLst>
          </p:cNvPr>
          <p:cNvSpPr txBox="1"/>
          <p:nvPr/>
        </p:nvSpPr>
        <p:spPr>
          <a:xfrm>
            <a:off x="6623222" y="1566148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endParaRPr lang="en-DE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AD438D-DEF7-4127-97DF-6BD70A971FD0}"/>
              </a:ext>
            </a:extLst>
          </p:cNvPr>
          <p:cNvSpPr txBox="1"/>
          <p:nvPr/>
        </p:nvSpPr>
        <p:spPr>
          <a:xfrm>
            <a:off x="2524493" y="18407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4B3747-7C31-4B86-95A3-D42397485A4C}"/>
              </a:ext>
            </a:extLst>
          </p:cNvPr>
          <p:cNvSpPr txBox="1"/>
          <p:nvPr/>
        </p:nvSpPr>
        <p:spPr>
          <a:xfrm>
            <a:off x="3319930" y="181472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73908C1-C2DA-4DF3-B623-9A246E03489A}"/>
              </a:ext>
            </a:extLst>
          </p:cNvPr>
          <p:cNvSpPr/>
          <p:nvPr/>
        </p:nvSpPr>
        <p:spPr>
          <a:xfrm>
            <a:off x="4706883" y="4891478"/>
            <a:ext cx="3929449" cy="692524"/>
          </a:xfrm>
          <a:custGeom>
            <a:avLst/>
            <a:gdLst>
              <a:gd name="connsiteX0" fmla="*/ 0 w 3929449"/>
              <a:gd name="connsiteY0" fmla="*/ 0 h 692524"/>
              <a:gd name="connsiteX1" fmla="*/ 1260389 w 3929449"/>
              <a:gd name="connsiteY1" fmla="*/ 580768 h 692524"/>
              <a:gd name="connsiteX2" fmla="*/ 3929449 w 3929449"/>
              <a:gd name="connsiteY2" fmla="*/ 691979 h 69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9449" h="692524">
                <a:moveTo>
                  <a:pt x="0" y="0"/>
                </a:moveTo>
                <a:cubicBezTo>
                  <a:pt x="302740" y="232719"/>
                  <a:pt x="605481" y="465438"/>
                  <a:pt x="1260389" y="580768"/>
                </a:cubicBezTo>
                <a:cubicBezTo>
                  <a:pt x="1915297" y="696098"/>
                  <a:pt x="2922373" y="694038"/>
                  <a:pt x="3929449" y="691979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2E3FBA1-61F5-49CC-8CC2-68ABDAED193F}"/>
              </a:ext>
            </a:extLst>
          </p:cNvPr>
          <p:cNvSpPr/>
          <p:nvPr/>
        </p:nvSpPr>
        <p:spPr>
          <a:xfrm>
            <a:off x="3002693" y="2244436"/>
            <a:ext cx="746464" cy="2703901"/>
          </a:xfrm>
          <a:custGeom>
            <a:avLst/>
            <a:gdLst>
              <a:gd name="connsiteX0" fmla="*/ 15457 w 596225"/>
              <a:gd name="connsiteY0" fmla="*/ 0 h 2587207"/>
              <a:gd name="connsiteX1" fmla="*/ 15457 w 596225"/>
              <a:gd name="connsiteY1" fmla="*/ 1124465 h 2587207"/>
              <a:gd name="connsiteX2" fmla="*/ 176095 w 596225"/>
              <a:gd name="connsiteY2" fmla="*/ 2397211 h 2587207"/>
              <a:gd name="connsiteX3" fmla="*/ 596225 w 596225"/>
              <a:gd name="connsiteY3" fmla="*/ 2557849 h 258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225" h="2587207">
                <a:moveTo>
                  <a:pt x="15457" y="0"/>
                </a:moveTo>
                <a:cubicBezTo>
                  <a:pt x="2070" y="362465"/>
                  <a:pt x="-11316" y="724930"/>
                  <a:pt x="15457" y="1124465"/>
                </a:cubicBezTo>
                <a:cubicBezTo>
                  <a:pt x="42230" y="1524000"/>
                  <a:pt x="79300" y="2158314"/>
                  <a:pt x="176095" y="2397211"/>
                </a:cubicBezTo>
                <a:cubicBezTo>
                  <a:pt x="272890" y="2636108"/>
                  <a:pt x="434557" y="2596978"/>
                  <a:pt x="596225" y="2557849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507993-5920-4C47-9027-EF4A0AAEF6F0}"/>
              </a:ext>
            </a:extLst>
          </p:cNvPr>
          <p:cNvSpPr txBox="1"/>
          <p:nvPr/>
        </p:nvSpPr>
        <p:spPr>
          <a:xfrm>
            <a:off x="5970723" y="4742205"/>
            <a:ext cx="2579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Cables to Control room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ADAF2B6-0B7F-47DB-A499-2D215475816B}"/>
              </a:ext>
            </a:extLst>
          </p:cNvPr>
          <p:cNvSpPr txBox="1"/>
          <p:nvPr/>
        </p:nvSpPr>
        <p:spPr>
          <a:xfrm>
            <a:off x="3444254" y="3685644"/>
            <a:ext cx="1669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Patch-box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66B2F6-154E-4D85-A969-C8B8EF86FB70}"/>
              </a:ext>
            </a:extLst>
          </p:cNvPr>
          <p:cNvSpPr txBox="1"/>
          <p:nvPr/>
        </p:nvSpPr>
        <p:spPr>
          <a:xfrm rot="16200000">
            <a:off x="1459361" y="3473622"/>
            <a:ext cx="257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Station cables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161E0FA-468A-445C-8820-664B623CE195}"/>
              </a:ext>
            </a:extLst>
          </p:cNvPr>
          <p:cNvSpPr/>
          <p:nvPr/>
        </p:nvSpPr>
        <p:spPr>
          <a:xfrm>
            <a:off x="3275610" y="2245521"/>
            <a:ext cx="493200" cy="2431938"/>
          </a:xfrm>
          <a:custGeom>
            <a:avLst/>
            <a:gdLst>
              <a:gd name="connsiteX0" fmla="*/ 15457 w 596225"/>
              <a:gd name="connsiteY0" fmla="*/ 0 h 2587207"/>
              <a:gd name="connsiteX1" fmla="*/ 15457 w 596225"/>
              <a:gd name="connsiteY1" fmla="*/ 1124465 h 2587207"/>
              <a:gd name="connsiteX2" fmla="*/ 176095 w 596225"/>
              <a:gd name="connsiteY2" fmla="*/ 2397211 h 2587207"/>
              <a:gd name="connsiteX3" fmla="*/ 596225 w 596225"/>
              <a:gd name="connsiteY3" fmla="*/ 2557849 h 258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225" h="2587207">
                <a:moveTo>
                  <a:pt x="15457" y="0"/>
                </a:moveTo>
                <a:cubicBezTo>
                  <a:pt x="2070" y="362465"/>
                  <a:pt x="-11316" y="724930"/>
                  <a:pt x="15457" y="1124465"/>
                </a:cubicBezTo>
                <a:cubicBezTo>
                  <a:pt x="42230" y="1524000"/>
                  <a:pt x="79300" y="2158314"/>
                  <a:pt x="176095" y="2397211"/>
                </a:cubicBezTo>
                <a:cubicBezTo>
                  <a:pt x="272890" y="2636108"/>
                  <a:pt x="434557" y="2596978"/>
                  <a:pt x="596225" y="2557849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94D7FB-0DEF-4B1F-9D94-990F8B5A0BD0}"/>
              </a:ext>
            </a:extLst>
          </p:cNvPr>
          <p:cNvSpPr txBox="1"/>
          <p:nvPr/>
        </p:nvSpPr>
        <p:spPr>
          <a:xfrm>
            <a:off x="5113401" y="284088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Gamma Beam Profilometer</a:t>
            </a:r>
            <a:endParaRPr lang="en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E3C70D1-41D9-41A1-9FAF-B9CC0FE4A39A}"/>
              </a:ext>
            </a:extLst>
          </p:cNvPr>
          <p:cNvSpPr txBox="1"/>
          <p:nvPr/>
        </p:nvSpPr>
        <p:spPr>
          <a:xfrm>
            <a:off x="8640008" y="2274205"/>
            <a:ext cx="2582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+Shielding box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thin windows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beam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(2x Kapton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4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93450-0C27-48F7-873B-5726AC26A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3A5-3715-409B-B9F1-2843FA217E24}" type="datetime4">
              <a:rPr lang="en-US" smtClean="0"/>
              <a:t>May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0C22D-3BBA-491F-9674-913E5E9C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CC383-96D6-49AB-992D-492FEAA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4</a:t>
            </a:fld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8F0ED1-1C1D-4DFC-8DF4-74CE786A7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1375"/>
            <a:ext cx="4963433" cy="22970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805A50-3C6D-43C3-8716-E5A70E1A5D09}"/>
              </a:ext>
            </a:extLst>
          </p:cNvPr>
          <p:cNvSpPr txBox="1"/>
          <p:nvPr/>
        </p:nvSpPr>
        <p:spPr>
          <a:xfrm>
            <a:off x="6517591" y="1705507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Q-545.240</a:t>
            </a:r>
            <a:endParaRPr lang="en-DE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587DCF-1D86-463D-B4B3-5248BF810C32}"/>
              </a:ext>
            </a:extLst>
          </p:cNvPr>
          <p:cNvSpPr txBox="1"/>
          <p:nvPr/>
        </p:nvSpPr>
        <p:spPr>
          <a:xfrm>
            <a:off x="6222670" y="2130960"/>
            <a:ext cx="457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Drive force 7 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Travel range 26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Incremental sensor with nanometer position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Maximal velocity 8 mm/s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Minimal incremental motion 6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Bidirectional repeatability 200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Cable length 2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8AF7A7-67C7-4F71-96D9-41AC21086785}"/>
              </a:ext>
            </a:extLst>
          </p:cNvPr>
          <p:cNvSpPr/>
          <p:nvPr/>
        </p:nvSpPr>
        <p:spPr>
          <a:xfrm>
            <a:off x="497740" y="4422805"/>
            <a:ext cx="8341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Q-545.240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Q-Motion® Linear stage, piezoelectric inertia drive, 26 mm travel range, linear encoder, 1 nm resolution, 7 N drive force, dimensions 45 × 63 × 15 mm (W × L × H) </a:t>
            </a:r>
            <a:endParaRPr lang="en-D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CE98B6-B7C9-4276-AEF6-C0DD7C3F6972}"/>
              </a:ext>
            </a:extLst>
          </p:cNvPr>
          <p:cNvSpPr txBox="1"/>
          <p:nvPr/>
        </p:nvSpPr>
        <p:spPr>
          <a:xfrm>
            <a:off x="3856853" y="1168692"/>
            <a:ext cx="162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www.pi.ws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B0EFBE-69D0-4BC9-AE55-827E38004E65}"/>
              </a:ext>
            </a:extLst>
          </p:cNvPr>
          <p:cNvSpPr/>
          <p:nvPr/>
        </p:nvSpPr>
        <p:spPr>
          <a:xfrm>
            <a:off x="6517591" y="1202987"/>
            <a:ext cx="4186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https://www.physikinstrumente.com</a:t>
            </a:r>
            <a:endParaRPr lang="en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08E225-5F06-423D-8ECC-C0B6F6BCB946}"/>
              </a:ext>
            </a:extLst>
          </p:cNvPr>
          <p:cNvSpPr/>
          <p:nvPr/>
        </p:nvSpPr>
        <p:spPr>
          <a:xfrm>
            <a:off x="3190509" y="369168"/>
            <a:ext cx="4852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Physik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Instrumente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(PI)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36AA05-7388-4289-B068-189B161FC717}"/>
              </a:ext>
            </a:extLst>
          </p:cNvPr>
          <p:cNvSpPr/>
          <p:nvPr/>
        </p:nvSpPr>
        <p:spPr>
          <a:xfrm>
            <a:off x="7759519" y="5217661"/>
            <a:ext cx="41148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de-DE" dirty="0"/>
              <a:t>Physik Instrumente (PI) GmbH &amp; Co. KG</a:t>
            </a:r>
          </a:p>
          <a:p>
            <a:r>
              <a:rPr lang="de-DE" i="1" dirty="0"/>
              <a:t>Auf der </a:t>
            </a:r>
            <a:r>
              <a:rPr lang="de-DE" i="1" dirty="0" err="1"/>
              <a:t>Roemerstrasse</a:t>
            </a:r>
            <a:r>
              <a:rPr lang="de-DE" i="1" dirty="0"/>
              <a:t> 1</a:t>
            </a:r>
            <a:br>
              <a:rPr lang="de-DE" i="1" dirty="0"/>
            </a:br>
            <a:r>
              <a:rPr lang="de-DE" i="1" dirty="0"/>
              <a:t>76228 Karlsruhe </a:t>
            </a:r>
            <a:br>
              <a:rPr lang="de-DE" i="1" dirty="0"/>
            </a:br>
            <a:r>
              <a:rPr lang="de-DE" i="1" dirty="0"/>
              <a:t>Germany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2967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85E8C-8686-463B-B6F7-3BDB014B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3A5-3715-409B-B9F1-2843FA217E24}" type="datetime4">
              <a:rPr lang="en-US" smtClean="0"/>
              <a:t>May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1F374-9F8B-4CF7-BC04-947971F2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CF623-E0CF-459E-8A34-AA7271B6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5</a:t>
            </a:fld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327BA8-C976-450D-8731-8A8B13A39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37" y="914401"/>
            <a:ext cx="4746082" cy="4224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590D61-0DFC-4D8C-B8A2-85C840552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37" y="5138610"/>
            <a:ext cx="8255563" cy="12177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2811DA-68F0-46E8-9B71-365804A41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16" y="1206833"/>
            <a:ext cx="5902184" cy="39317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7B0107-6D02-4216-B181-9A947D503737}"/>
              </a:ext>
            </a:extLst>
          </p:cNvPr>
          <p:cNvSpPr txBox="1"/>
          <p:nvPr/>
        </p:nvSpPr>
        <p:spPr>
          <a:xfrm>
            <a:off x="5388400" y="626508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Q-545.240</a:t>
            </a:r>
            <a:endParaRPr lang="en-DE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1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7EE004-8D36-41E3-A6DB-3456CF59C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3" y="595951"/>
            <a:ext cx="10903236" cy="57335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2C6CFE-D38D-4818-A2EE-17ECAB136928}"/>
              </a:ext>
            </a:extLst>
          </p:cNvPr>
          <p:cNvSpPr txBox="1"/>
          <p:nvPr/>
        </p:nvSpPr>
        <p:spPr>
          <a:xfrm>
            <a:off x="2558857" y="908462"/>
            <a:ext cx="36920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 connectors from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SAMTEC</a:t>
            </a:r>
            <a:endParaRPr lang="en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1B01F-5809-4DF7-B67A-14C9839C33FE}"/>
              </a:ext>
            </a:extLst>
          </p:cNvPr>
          <p:cNvSpPr txBox="1"/>
          <p:nvPr/>
        </p:nvSpPr>
        <p:spPr>
          <a:xfrm>
            <a:off x="795646" y="4619501"/>
            <a:ext cx="3058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Pitch 1.27 mm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100 Kapton ø1.2 mm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Coaxial cables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1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C36BF-20E8-4079-A23F-9BB4199C6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" y="134296"/>
            <a:ext cx="11317184" cy="6671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EFCB73-1FC2-4227-A70B-BF0EC3DC3220}"/>
              </a:ext>
            </a:extLst>
          </p:cNvPr>
          <p:cNvSpPr txBox="1"/>
          <p:nvPr/>
        </p:nvSpPr>
        <p:spPr>
          <a:xfrm>
            <a:off x="1816924" y="415636"/>
            <a:ext cx="4839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R/O electronics (or Patch-panel 2)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Signal inputs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7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344F47-6EFE-4B0C-8822-FB9B55712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65" y="717797"/>
            <a:ext cx="10774543" cy="5659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C50ECE-3222-4FA0-B312-57DE56674638}"/>
              </a:ext>
            </a:extLst>
          </p:cNvPr>
          <p:cNvSpPr txBox="1"/>
          <p:nvPr/>
        </p:nvSpPr>
        <p:spPr>
          <a:xfrm>
            <a:off x="2330784" y="480952"/>
            <a:ext cx="3757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SAMTEC micro-pitch</a:t>
            </a:r>
            <a:endParaRPr lang="en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A1FBE-177B-4646-83FE-4EDCCF481217}"/>
              </a:ext>
            </a:extLst>
          </p:cNvPr>
          <p:cNvSpPr txBox="1"/>
          <p:nvPr/>
        </p:nvSpPr>
        <p:spPr>
          <a:xfrm>
            <a:off x="2686877" y="1440874"/>
            <a:ext cx="37625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Patch-panel 1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flex Kapton cables</a:t>
            </a:r>
            <a:endParaRPr lang="en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8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82E38-A29A-4434-9404-B070B6A93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10" y="451153"/>
            <a:ext cx="10058400" cy="5697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3AABC4-8C58-4B68-AA86-78FDDA0473C2}"/>
              </a:ext>
            </a:extLst>
          </p:cNvPr>
          <p:cNvSpPr txBox="1"/>
          <p:nvPr/>
        </p:nvSpPr>
        <p:spPr>
          <a:xfrm>
            <a:off x="2449538" y="564079"/>
            <a:ext cx="3757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SAMTEC micro-pitch</a:t>
            </a:r>
            <a:endParaRPr lang="en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159F3-FDF0-4343-96D2-E2C8D2F337CD}"/>
              </a:ext>
            </a:extLst>
          </p:cNvPr>
          <p:cNvSpPr txBox="1"/>
          <p:nvPr/>
        </p:nvSpPr>
        <p:spPr>
          <a:xfrm>
            <a:off x="751198" y="2236520"/>
            <a:ext cx="380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Flexible Kapton cables</a:t>
            </a:r>
            <a:endParaRPr lang="en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8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Schuwalow, Sergej</dc:creator>
  <cp:lastModifiedBy>Schuwalow, Sergej</cp:lastModifiedBy>
  <cp:revision>80</cp:revision>
  <dcterms:created xsi:type="dcterms:W3CDTF">2021-02-24T14:26:31Z</dcterms:created>
  <dcterms:modified xsi:type="dcterms:W3CDTF">2021-05-01T10:21:16Z</dcterms:modified>
</cp:coreProperties>
</file>