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2"/>
  </p:normalViewPr>
  <p:slideViewPr>
    <p:cSldViewPr snapToGrid="0" snapToObjects="1">
      <p:cViewPr varScale="1">
        <p:scale>
          <a:sx n="90" d="100"/>
          <a:sy n="90" d="100"/>
        </p:scale>
        <p:origin x="2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CC589A6-AF3A-4768-9CC6-BF98D01256EE/CALICE%237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CACLICE 72(16,8)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Sheet1!$D$66:$D$81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Sheet1!$E$66:$E$81</c:f>
              <c:numCache>
                <c:formatCode>0.00E+00</c:formatCode>
                <c:ptCount val="16"/>
                <c:pt idx="0">
                  <c:v>0.13002</c:v>
                </c:pt>
                <c:pt idx="1">
                  <c:v>0.15489449999999999</c:v>
                </c:pt>
                <c:pt idx="2">
                  <c:v>0.1826883</c:v>
                </c:pt>
                <c:pt idx="3">
                  <c:v>0.20448849999999999</c:v>
                </c:pt>
                <c:pt idx="4">
                  <c:v>0.22217680000000001</c:v>
                </c:pt>
                <c:pt idx="5">
                  <c:v>0.2360623</c:v>
                </c:pt>
                <c:pt idx="6">
                  <c:v>0.24838450000000001</c:v>
                </c:pt>
                <c:pt idx="7">
                  <c:v>0.25717329999999999</c:v>
                </c:pt>
                <c:pt idx="8">
                  <c:v>0.2670129</c:v>
                </c:pt>
                <c:pt idx="9">
                  <c:v>0.27125539999999998</c:v>
                </c:pt>
                <c:pt idx="10">
                  <c:v>0.2912672</c:v>
                </c:pt>
                <c:pt idx="11">
                  <c:v>0.31351839999999997</c:v>
                </c:pt>
                <c:pt idx="12">
                  <c:v>0.31647229999999998</c:v>
                </c:pt>
                <c:pt idx="13">
                  <c:v>0.34600320000000001</c:v>
                </c:pt>
                <c:pt idx="14">
                  <c:v>0.3515547</c:v>
                </c:pt>
                <c:pt idx="15">
                  <c:v>0.37005519999999997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6E-9745-8F98-F84440484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2757807"/>
        <c:axId val="1202197983"/>
      </c:scatterChart>
      <c:valAx>
        <c:axId val="11727578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2197983"/>
        <c:crosses val="autoZero"/>
        <c:crossBetween val="midCat"/>
      </c:valAx>
      <c:valAx>
        <c:axId val="1202197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275780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73(1,8)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Sheet1!$D$87:$D$102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Sheet1!$E$87:$E$102</c:f>
              <c:numCache>
                <c:formatCode>0.00E+00</c:formatCode>
                <c:ptCount val="16"/>
                <c:pt idx="0">
                  <c:v>0.12817539999999999</c:v>
                </c:pt>
                <c:pt idx="1">
                  <c:v>0.14508009999999999</c:v>
                </c:pt>
                <c:pt idx="2">
                  <c:v>0.15313669999999999</c:v>
                </c:pt>
                <c:pt idx="3">
                  <c:v>0.1955258</c:v>
                </c:pt>
                <c:pt idx="4">
                  <c:v>0.17855660000000001</c:v>
                </c:pt>
                <c:pt idx="5">
                  <c:v>0.18708939999999999</c:v>
                </c:pt>
                <c:pt idx="6">
                  <c:v>0.22234329999999999</c:v>
                </c:pt>
                <c:pt idx="7">
                  <c:v>0.20727100000000001</c:v>
                </c:pt>
                <c:pt idx="8">
                  <c:v>0.211365</c:v>
                </c:pt>
                <c:pt idx="9">
                  <c:v>0.242399</c:v>
                </c:pt>
                <c:pt idx="10">
                  <c:v>0.27401560000000003</c:v>
                </c:pt>
                <c:pt idx="11">
                  <c:v>0.28926220000000002</c:v>
                </c:pt>
                <c:pt idx="12">
                  <c:v>0.28200340000000002</c:v>
                </c:pt>
                <c:pt idx="13">
                  <c:v>0.28742479999999998</c:v>
                </c:pt>
                <c:pt idx="14">
                  <c:v>0.31963140000000001</c:v>
                </c:pt>
                <c:pt idx="15">
                  <c:v>0.35603610000000002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278-EC43-8C29-1D4ECAC49A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2616175"/>
        <c:axId val="1179269503"/>
      </c:scatterChart>
      <c:valAx>
        <c:axId val="1202616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9269503"/>
        <c:crosses val="autoZero"/>
        <c:crossBetween val="midCat"/>
      </c:valAx>
      <c:valAx>
        <c:axId val="1179269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261617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CACLICE 73(1,15)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Sheet1!$G$87:$G$102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Sheet1!$H$87:$H$102</c:f>
              <c:numCache>
                <c:formatCode>0.00E+00</c:formatCode>
                <c:ptCount val="16"/>
                <c:pt idx="0">
                  <c:v>0.1303532</c:v>
                </c:pt>
                <c:pt idx="1">
                  <c:v>0.1521131</c:v>
                </c:pt>
                <c:pt idx="2">
                  <c:v>0.1539817</c:v>
                </c:pt>
                <c:pt idx="3">
                  <c:v>0.19659479999999999</c:v>
                </c:pt>
                <c:pt idx="4">
                  <c:v>0.22341340000000001</c:v>
                </c:pt>
                <c:pt idx="5">
                  <c:v>0.1900231</c:v>
                </c:pt>
                <c:pt idx="6">
                  <c:v>0.2259536</c:v>
                </c:pt>
                <c:pt idx="7">
                  <c:v>0.24671290000000001</c:v>
                </c:pt>
                <c:pt idx="8">
                  <c:v>0.21395259999999999</c:v>
                </c:pt>
                <c:pt idx="9">
                  <c:v>0.24145259999999999</c:v>
                </c:pt>
                <c:pt idx="10">
                  <c:v>0.27159299999999997</c:v>
                </c:pt>
                <c:pt idx="11">
                  <c:v>0.30026730000000001</c:v>
                </c:pt>
                <c:pt idx="12">
                  <c:v>0.31511210000000001</c:v>
                </c:pt>
                <c:pt idx="13">
                  <c:v>0.30616100000000002</c:v>
                </c:pt>
                <c:pt idx="14">
                  <c:v>0.30897289999999999</c:v>
                </c:pt>
                <c:pt idx="15">
                  <c:v>0.34255629999999998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1A7-8B4F-A37C-778ADBD817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8823247"/>
        <c:axId val="1146728719"/>
      </c:scatterChart>
      <c:valAx>
        <c:axId val="11688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6728719"/>
        <c:crosses val="autoZero"/>
        <c:crossBetween val="midCat"/>
      </c:valAx>
      <c:valAx>
        <c:axId val="1146728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88232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73(1,2)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Sheet1!$A$87:$A$102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Sheet1!$B$87:$B$102</c:f>
              <c:numCache>
                <c:formatCode>0.00E+00</c:formatCode>
                <c:ptCount val="16"/>
                <c:pt idx="0">
                  <c:v>0.13980200000000001</c:v>
                </c:pt>
                <c:pt idx="1">
                  <c:v>0.15541540000000001</c:v>
                </c:pt>
                <c:pt idx="2">
                  <c:v>0.2292614</c:v>
                </c:pt>
                <c:pt idx="3">
                  <c:v>0.2130359</c:v>
                </c:pt>
                <c:pt idx="4">
                  <c:v>0.22431139999999999</c:v>
                </c:pt>
                <c:pt idx="5">
                  <c:v>0.26313639999999999</c:v>
                </c:pt>
                <c:pt idx="6">
                  <c:v>0.2477142</c:v>
                </c:pt>
                <c:pt idx="7">
                  <c:v>0.2511138</c:v>
                </c:pt>
                <c:pt idx="8">
                  <c:v>0.28847420000000001</c:v>
                </c:pt>
                <c:pt idx="9">
                  <c:v>0.30422060000000001</c:v>
                </c:pt>
                <c:pt idx="10">
                  <c:v>0.29559649999999998</c:v>
                </c:pt>
                <c:pt idx="11">
                  <c:v>0.2972303</c:v>
                </c:pt>
                <c:pt idx="12">
                  <c:v>0.32677659999999997</c:v>
                </c:pt>
                <c:pt idx="13">
                  <c:v>0.36039139999999997</c:v>
                </c:pt>
                <c:pt idx="14">
                  <c:v>0.39178479999999999</c:v>
                </c:pt>
                <c:pt idx="15">
                  <c:v>0.41249710000000001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7ED-8F41-A38D-000A45B87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9225951"/>
        <c:axId val="1190023839"/>
      </c:scatterChart>
      <c:valAx>
        <c:axId val="11892259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0023839"/>
        <c:crosses val="autoZero"/>
        <c:crossBetween val="midCat"/>
      </c:valAx>
      <c:valAx>
        <c:axId val="1190023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922595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CACLICE 73(5,2)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Sheet1!$A$106:$A$121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Sheet1!$B$106:$B$121</c:f>
              <c:numCache>
                <c:formatCode>0.00E+00</c:formatCode>
                <c:ptCount val="16"/>
                <c:pt idx="0">
                  <c:v>6.3484330000000005E-2</c:v>
                </c:pt>
                <c:pt idx="1">
                  <c:v>8.2751420000000006E-2</c:v>
                </c:pt>
                <c:pt idx="2">
                  <c:v>0.1080073</c:v>
                </c:pt>
                <c:pt idx="3">
                  <c:v>0.13294329999999999</c:v>
                </c:pt>
                <c:pt idx="4">
                  <c:v>0.1649321</c:v>
                </c:pt>
                <c:pt idx="5">
                  <c:v>0.17998459999999999</c:v>
                </c:pt>
                <c:pt idx="6">
                  <c:v>0.18492059999999999</c:v>
                </c:pt>
                <c:pt idx="7">
                  <c:v>0.2058015</c:v>
                </c:pt>
                <c:pt idx="8">
                  <c:v>0.223358</c:v>
                </c:pt>
                <c:pt idx="9">
                  <c:v>0.27263150000000003</c:v>
                </c:pt>
                <c:pt idx="10">
                  <c:v>0.29938229999999999</c:v>
                </c:pt>
                <c:pt idx="11">
                  <c:v>0.33038659999999997</c:v>
                </c:pt>
                <c:pt idx="12">
                  <c:v>0.36329280000000003</c:v>
                </c:pt>
                <c:pt idx="13">
                  <c:v>0.38468059999999998</c:v>
                </c:pt>
                <c:pt idx="14">
                  <c:v>0.4015938</c:v>
                </c:pt>
                <c:pt idx="15">
                  <c:v>0.43874920000000001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1FA-3F4F-B667-391F7C684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2779775"/>
        <c:axId val="1179272719"/>
      </c:scatterChart>
      <c:valAx>
        <c:axId val="12027797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9272719"/>
        <c:crosses val="autoZero"/>
        <c:crossBetween val="midCat"/>
      </c:valAx>
      <c:valAx>
        <c:axId val="1179272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277977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72(16,16)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Sheet1!$F$66:$F$81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Sheet1!$G$66:$G$81</c:f>
              <c:numCache>
                <c:formatCode>0.00E+00</c:formatCode>
                <c:ptCount val="16"/>
                <c:pt idx="0">
                  <c:v>0.20108239999999999</c:v>
                </c:pt>
                <c:pt idx="1">
                  <c:v>0.2406789</c:v>
                </c:pt>
                <c:pt idx="2">
                  <c:v>0.28563149999999998</c:v>
                </c:pt>
                <c:pt idx="3">
                  <c:v>0.31592399999999998</c:v>
                </c:pt>
                <c:pt idx="4">
                  <c:v>0.33830690000000002</c:v>
                </c:pt>
                <c:pt idx="5">
                  <c:v>0.35937479999999999</c:v>
                </c:pt>
                <c:pt idx="6">
                  <c:v>0.37732359999999998</c:v>
                </c:pt>
                <c:pt idx="7">
                  <c:v>0.39523049999999998</c:v>
                </c:pt>
                <c:pt idx="8">
                  <c:v>0.41254000000000002</c:v>
                </c:pt>
                <c:pt idx="9">
                  <c:v>0.44519110000000001</c:v>
                </c:pt>
                <c:pt idx="10">
                  <c:v>0.47612890000000002</c:v>
                </c:pt>
                <c:pt idx="11">
                  <c:v>0.50546500000000005</c:v>
                </c:pt>
                <c:pt idx="12">
                  <c:v>0.54436010000000001</c:v>
                </c:pt>
                <c:pt idx="13">
                  <c:v>0.56748030000000005</c:v>
                </c:pt>
                <c:pt idx="14">
                  <c:v>0.61042960000000002</c:v>
                </c:pt>
                <c:pt idx="15">
                  <c:v>0.65880119999999998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F40-A54E-8E22-36FD74382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2416847"/>
        <c:axId val="1179257583"/>
      </c:scatterChart>
      <c:valAx>
        <c:axId val="1202416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9257583"/>
        <c:crosses val="autoZero"/>
        <c:crossBetween val="midCat"/>
      </c:valAx>
      <c:valAx>
        <c:axId val="1179257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24168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72(5,8)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Sheet1!$D$26:$D$41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Sheet1!$E$26:$E$41</c:f>
              <c:numCache>
                <c:formatCode>0.00E+00</c:formatCode>
                <c:ptCount val="16"/>
                <c:pt idx="0">
                  <c:v>0.46681230000000001</c:v>
                </c:pt>
                <c:pt idx="1">
                  <c:v>0.78688060000000004</c:v>
                </c:pt>
                <c:pt idx="2">
                  <c:v>1.2939400000000001</c:v>
                </c:pt>
                <c:pt idx="3">
                  <c:v>1.6117969999999999</c:v>
                </c:pt>
                <c:pt idx="4">
                  <c:v>1.8845130000000001</c:v>
                </c:pt>
                <c:pt idx="5">
                  <c:v>2.0648580000000001</c:v>
                </c:pt>
                <c:pt idx="6">
                  <c:v>2.2699189999999998</c:v>
                </c:pt>
                <c:pt idx="7">
                  <c:v>2.3855140000000001</c:v>
                </c:pt>
                <c:pt idx="8">
                  <c:v>2.5035189999999998</c:v>
                </c:pt>
                <c:pt idx="9">
                  <c:v>2.8286370000000001</c:v>
                </c:pt>
                <c:pt idx="10">
                  <c:v>3.1222979999999998</c:v>
                </c:pt>
                <c:pt idx="11">
                  <c:v>3.3861270000000001</c:v>
                </c:pt>
                <c:pt idx="12">
                  <c:v>3.641127</c:v>
                </c:pt>
                <c:pt idx="13">
                  <c:v>3.9245760000000001</c:v>
                </c:pt>
                <c:pt idx="14">
                  <c:v>4.2293599999999998</c:v>
                </c:pt>
                <c:pt idx="15">
                  <c:v>4.5203160000000002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A8-1843-BF1E-F3186F94B1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1900303"/>
        <c:axId val="1171766111"/>
      </c:scatterChart>
      <c:valAx>
        <c:axId val="117190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1766111"/>
        <c:crosses val="autoZero"/>
        <c:crossBetween val="midCat"/>
      </c:valAx>
      <c:valAx>
        <c:axId val="1171766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19003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72(1,15)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Sheet1!$F$5:$F$20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Sheet1!$G$5:$G$20</c:f>
              <c:numCache>
                <c:formatCode>0.00E+00</c:formatCode>
                <c:ptCount val="16"/>
                <c:pt idx="0">
                  <c:v>0.13490250000000001</c:v>
                </c:pt>
                <c:pt idx="1">
                  <c:v>0.13603879999999999</c:v>
                </c:pt>
                <c:pt idx="2">
                  <c:v>0.20236609999999999</c:v>
                </c:pt>
                <c:pt idx="3">
                  <c:v>0.2346713</c:v>
                </c:pt>
                <c:pt idx="4">
                  <c:v>0.20743449999999999</c:v>
                </c:pt>
                <c:pt idx="5">
                  <c:v>0.2464393</c:v>
                </c:pt>
                <c:pt idx="6">
                  <c:v>0.26725270000000001</c:v>
                </c:pt>
                <c:pt idx="7">
                  <c:v>0.23828260000000001</c:v>
                </c:pt>
                <c:pt idx="8">
                  <c:v>0.28924680000000003</c:v>
                </c:pt>
                <c:pt idx="9">
                  <c:v>0.30680629999999998</c:v>
                </c:pt>
                <c:pt idx="10">
                  <c:v>0.29491060000000002</c:v>
                </c:pt>
                <c:pt idx="11">
                  <c:v>0.32676490000000002</c:v>
                </c:pt>
                <c:pt idx="12">
                  <c:v>0.35792170000000001</c:v>
                </c:pt>
                <c:pt idx="13">
                  <c:v>0.38130310000000001</c:v>
                </c:pt>
                <c:pt idx="14">
                  <c:v>0.36946699999999999</c:v>
                </c:pt>
                <c:pt idx="15">
                  <c:v>0.37876569999999998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AB6-BB4F-A335-A6837994A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1439183"/>
        <c:axId val="1171875535"/>
      </c:scatterChart>
      <c:valAx>
        <c:axId val="11714391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1875535"/>
        <c:crosses val="autoZero"/>
        <c:crossBetween val="midCat"/>
      </c:valAx>
      <c:valAx>
        <c:axId val="1171875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14391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72(1,8)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Sheet1!$D$5:$D$20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Sheet1!$E$5:$E$20</c:f>
              <c:numCache>
                <c:formatCode>0.00E+00</c:formatCode>
                <c:ptCount val="16"/>
                <c:pt idx="0">
                  <c:v>0.1231766</c:v>
                </c:pt>
                <c:pt idx="1">
                  <c:v>0.12782679999999999</c:v>
                </c:pt>
                <c:pt idx="2">
                  <c:v>0.1842907</c:v>
                </c:pt>
                <c:pt idx="3">
                  <c:v>0.1841565</c:v>
                </c:pt>
                <c:pt idx="4">
                  <c:v>0.24528050000000001</c:v>
                </c:pt>
                <c:pt idx="5">
                  <c:v>0.30234169999999999</c:v>
                </c:pt>
                <c:pt idx="6">
                  <c:v>0.3270653</c:v>
                </c:pt>
                <c:pt idx="7">
                  <c:v>0.31885269999999999</c:v>
                </c:pt>
                <c:pt idx="8">
                  <c:v>0.3274416</c:v>
                </c:pt>
                <c:pt idx="9">
                  <c:v>0.36121160000000002</c:v>
                </c:pt>
                <c:pt idx="10">
                  <c:v>0.38815860000000002</c:v>
                </c:pt>
                <c:pt idx="11">
                  <c:v>0.40384179999999997</c:v>
                </c:pt>
                <c:pt idx="12">
                  <c:v>0.3887642</c:v>
                </c:pt>
                <c:pt idx="13">
                  <c:v>0.39066109999999998</c:v>
                </c:pt>
                <c:pt idx="14">
                  <c:v>0.35326920000000001</c:v>
                </c:pt>
                <c:pt idx="15">
                  <c:v>0.43213879999999999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7C8-474D-B503-0F14CF2F0C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9373919"/>
        <c:axId val="1179108335"/>
      </c:scatterChart>
      <c:valAx>
        <c:axId val="11793739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9108335"/>
        <c:crosses val="autoZero"/>
        <c:crossBetween val="midCat"/>
      </c:valAx>
      <c:valAx>
        <c:axId val="1179108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937391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72(1,2)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Sheet1!$A$5:$A$20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Sheet1!$B$5:$B$20</c:f>
              <c:numCache>
                <c:formatCode>0.00E+00</c:formatCode>
                <c:ptCount val="16"/>
                <c:pt idx="0">
                  <c:v>0.13605049999999999</c:v>
                </c:pt>
                <c:pt idx="1">
                  <c:v>0.16490489999999999</c:v>
                </c:pt>
                <c:pt idx="2">
                  <c:v>0.1715352</c:v>
                </c:pt>
                <c:pt idx="3">
                  <c:v>0.21755730000000001</c:v>
                </c:pt>
                <c:pt idx="4">
                  <c:v>0.2456759</c:v>
                </c:pt>
                <c:pt idx="5">
                  <c:v>0.2136112</c:v>
                </c:pt>
                <c:pt idx="6">
                  <c:v>0.24945600000000001</c:v>
                </c:pt>
                <c:pt idx="7">
                  <c:v>0.27421869999999998</c:v>
                </c:pt>
                <c:pt idx="8">
                  <c:v>0.24017620000000001</c:v>
                </c:pt>
                <c:pt idx="9">
                  <c:v>0.2695284</c:v>
                </c:pt>
                <c:pt idx="10">
                  <c:v>0.30051109999999998</c:v>
                </c:pt>
                <c:pt idx="11">
                  <c:v>0.32977620000000002</c:v>
                </c:pt>
                <c:pt idx="12">
                  <c:v>0.34745300000000001</c:v>
                </c:pt>
                <c:pt idx="13">
                  <c:v>0.33847189999999999</c:v>
                </c:pt>
                <c:pt idx="14">
                  <c:v>0.34330749999999999</c:v>
                </c:pt>
                <c:pt idx="15">
                  <c:v>0.40508270000000002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298-904F-9026-BDBA73A79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2465903"/>
        <c:axId val="1172467583"/>
      </c:scatterChart>
      <c:valAx>
        <c:axId val="11724659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2467583"/>
        <c:crosses val="autoZero"/>
        <c:crossBetween val="midCat"/>
      </c:valAx>
      <c:valAx>
        <c:axId val="1172467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24659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CACLICE 72(16,1)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Sheet1!$A$66:$A$81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Sheet1!$B$66:$B$81</c:f>
              <c:numCache>
                <c:formatCode>0.00E+00</c:formatCode>
                <c:ptCount val="16"/>
                <c:pt idx="0">
                  <c:v>0.19786029999999999</c:v>
                </c:pt>
                <c:pt idx="1">
                  <c:v>0.231626</c:v>
                </c:pt>
                <c:pt idx="2">
                  <c:v>0.27348109999999998</c:v>
                </c:pt>
                <c:pt idx="3">
                  <c:v>0.30206739999999999</c:v>
                </c:pt>
                <c:pt idx="4">
                  <c:v>0.32534780000000002</c:v>
                </c:pt>
                <c:pt idx="5">
                  <c:v>0.34693629999999998</c:v>
                </c:pt>
                <c:pt idx="6">
                  <c:v>0.36601509999999998</c:v>
                </c:pt>
                <c:pt idx="7">
                  <c:v>0.38356699999999999</c:v>
                </c:pt>
                <c:pt idx="8">
                  <c:v>0.40018930000000003</c:v>
                </c:pt>
                <c:pt idx="9">
                  <c:v>0.4331256</c:v>
                </c:pt>
                <c:pt idx="10">
                  <c:v>0.4649953</c:v>
                </c:pt>
                <c:pt idx="11">
                  <c:v>0.49702839999999998</c:v>
                </c:pt>
                <c:pt idx="12">
                  <c:v>0.52631430000000001</c:v>
                </c:pt>
                <c:pt idx="13">
                  <c:v>0.56746790000000003</c:v>
                </c:pt>
                <c:pt idx="14">
                  <c:v>0.5924777</c:v>
                </c:pt>
                <c:pt idx="15">
                  <c:v>0.63608450000000005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777-6C4B-8B55-59E3DC4F3C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0238655"/>
        <c:axId val="1168874799"/>
      </c:scatterChart>
      <c:valAx>
        <c:axId val="1190238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8874799"/>
        <c:crosses val="autoZero"/>
        <c:crossBetween val="midCat"/>
      </c:valAx>
      <c:valAx>
        <c:axId val="1168874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023865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73(5,8)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Sheet1!$D$106:$D$121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Sheet1!$E$106:$E$121</c:f>
              <c:numCache>
                <c:formatCode>0.00E+00</c:formatCode>
                <c:ptCount val="16"/>
                <c:pt idx="0">
                  <c:v>6.7542450000000004E-2</c:v>
                </c:pt>
                <c:pt idx="1">
                  <c:v>9.9651420000000004E-2</c:v>
                </c:pt>
                <c:pt idx="2">
                  <c:v>0.14329729999999999</c:v>
                </c:pt>
                <c:pt idx="3">
                  <c:v>0.18886220000000001</c:v>
                </c:pt>
                <c:pt idx="4">
                  <c:v>0.2308607</c:v>
                </c:pt>
                <c:pt idx="5">
                  <c:v>0.2426478</c:v>
                </c:pt>
                <c:pt idx="6">
                  <c:v>0.28693039999999997</c:v>
                </c:pt>
                <c:pt idx="7">
                  <c:v>0.3137355</c:v>
                </c:pt>
                <c:pt idx="8">
                  <c:v>0.34238610000000003</c:v>
                </c:pt>
                <c:pt idx="9">
                  <c:v>0.4184022</c:v>
                </c:pt>
                <c:pt idx="10">
                  <c:v>0.46454400000000001</c:v>
                </c:pt>
                <c:pt idx="11">
                  <c:v>0.50657209999999997</c:v>
                </c:pt>
                <c:pt idx="12">
                  <c:v>0.54244320000000001</c:v>
                </c:pt>
                <c:pt idx="13">
                  <c:v>0.55107919999999999</c:v>
                </c:pt>
                <c:pt idx="14">
                  <c:v>0.56922130000000004</c:v>
                </c:pt>
                <c:pt idx="15">
                  <c:v>0.59121630000000003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83A-BE40-B891-EF1746310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5465887"/>
        <c:axId val="1171882623"/>
      </c:scatterChart>
      <c:valAx>
        <c:axId val="11654658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1882623"/>
        <c:crosses val="autoZero"/>
        <c:crossBetween val="midCat"/>
      </c:valAx>
      <c:valAx>
        <c:axId val="1171882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4658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73(5,15)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Sheet1!$G$106:$G$121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Sheet1!$H$106:$H$121</c:f>
              <c:numCache>
                <c:formatCode>0.00E+00</c:formatCode>
                <c:ptCount val="16"/>
                <c:pt idx="0">
                  <c:v>0.1374023</c:v>
                </c:pt>
                <c:pt idx="1">
                  <c:v>0.171349</c:v>
                </c:pt>
                <c:pt idx="2">
                  <c:v>0.2377117</c:v>
                </c:pt>
                <c:pt idx="3">
                  <c:v>0.31546659999999999</c:v>
                </c:pt>
                <c:pt idx="4">
                  <c:v>0.37919829999999999</c:v>
                </c:pt>
                <c:pt idx="5">
                  <c:v>0.43970389999999998</c:v>
                </c:pt>
                <c:pt idx="6">
                  <c:v>0.4963591</c:v>
                </c:pt>
                <c:pt idx="7">
                  <c:v>0.53949069999999999</c:v>
                </c:pt>
                <c:pt idx="8">
                  <c:v>0.56194429999999995</c:v>
                </c:pt>
                <c:pt idx="9">
                  <c:v>0.63065879999999996</c:v>
                </c:pt>
                <c:pt idx="10">
                  <c:v>0.69159910000000002</c:v>
                </c:pt>
                <c:pt idx="11">
                  <c:v>0.71341109999999996</c:v>
                </c:pt>
                <c:pt idx="12">
                  <c:v>0.74467910000000004</c:v>
                </c:pt>
                <c:pt idx="13">
                  <c:v>0.80328619999999995</c:v>
                </c:pt>
                <c:pt idx="14">
                  <c:v>0.81743060000000001</c:v>
                </c:pt>
                <c:pt idx="15">
                  <c:v>0.84838069999999999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B6F-9E4C-890B-5218B9F427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3714495"/>
        <c:axId val="1190060255"/>
      </c:scatterChart>
      <c:valAx>
        <c:axId val="11837144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0060255"/>
        <c:crosses val="autoZero"/>
        <c:crossBetween val="midCat"/>
      </c:valAx>
      <c:valAx>
        <c:axId val="1190060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71449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6109-BD99-0348-8621-393B0D74C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F286C3-78C8-0647-9ACC-4861E6E36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E74E7-9D0F-EE4B-8102-27A0846D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30565-A842-D044-AA93-9CBF13B6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8ED3E-ACB1-CF42-B8E9-47362C1D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6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A18C5-71B5-E147-BE6B-1250C0C9D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FD299A-0B0B-9242-97B3-798DBFD660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5F753-940A-7849-B051-73BCEEE7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A5E64-BFCC-FA43-92EE-406D7AF2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D5C3E-C342-9147-BC8B-9A229531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C9BAF-F6BD-CC4D-A643-BD39E0C94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8C623-6A07-9246-B5E4-F9B08879D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9BD41-F800-324D-8571-694272AB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91AC-B08B-EC47-AECB-0D081B68C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45F42-673E-274B-ADE6-73971FF42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8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707E4-B1AB-2F4E-99FF-0C3345B6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483D7-5633-134D-96F3-A0913FE6B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9BC83-7BE6-614F-81D3-24352C45E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D120C-3AD6-DB4E-A64C-DEEA1277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73170-FC83-5F47-A2CE-33F92AD1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2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4C32F-E549-7E44-A44C-3B5FE7F3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C5E40-501E-0446-A2ED-663582441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57378-B1C0-C040-B8AA-CE825F04C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E5DB7-D293-6140-9BB0-67EF4AB97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BBAC1-6879-1542-B22B-3E78C888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0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B2BE3-128D-8943-A422-3EEF2BEF8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3C72E-67B1-8F45-9559-2CE5E397C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25042-C8FE-9349-8D3A-C02229138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AB4B0-64D3-1240-8C01-D866CAC0C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4D889-9C95-B44C-A75E-9A9C6ABC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690A3-03B9-8444-8F64-975FE952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0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2A5F9-366F-AD44-9C63-8538F7C8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515EB-DCA0-4645-AA3E-B518B00B7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DE5559-FDB4-EC4B-8EA3-EBB08A624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BC8697-A57C-FF47-A70D-7A6731E38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D54E9-8926-0942-B8C8-41044CBD4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DC93CE-C12A-8C49-8652-C001CD78E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A381B7-D911-9C4A-A24A-516278F55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131B9F-33CC-CF40-BAC8-00E729B4E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5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8408C-A58E-C24E-8B0A-B363971F0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34F92-ADFD-0342-B259-7614D3D0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C3ADA-4523-1046-AE0E-58A659278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B6B3E7-FA46-5A4C-BE67-3289F4FC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0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B5DD17-4F4F-A746-A7A9-ECB34609C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C730BE-A971-8A48-93B8-EC9765F6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0757B-389A-5B47-AB49-56CF973B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9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62C21-5ED6-614F-B073-D36E458B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DCF0E-7C73-D94A-A680-68F809075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8662D-526F-ED4A-B975-F0527166C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0981C-3845-0A4B-B304-B058C4EF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495D6-97C9-8B4C-9B67-B357FCBF7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A6D42-8824-3841-AE5C-FFF6C0AE7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9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BE068-DF50-F14A-AB64-BEF7015B8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ECC960-791F-D145-82C9-F3E78B645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BFA0D7-A893-5E4E-9A74-745B965EF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9A6E0-C2A7-564E-9AF8-46C9FAAE0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AFB76-6D60-B84A-86A0-01711CA4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DC5CB-0984-8246-A402-7827C29C1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7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181454-0412-7745-907F-58C776CE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A89A-2221-8A40-87AE-8620E6B43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D7232-9697-D94F-9AAC-B308F10FC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B15A6-B553-AC45-A44A-D86FEF916EA9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C9E19-22E6-FA4B-A912-78DD027A26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B5CA0-B250-504B-8F49-5F90559ED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15718-6B7D-D047-B575-D759D3987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8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7" Type="http://schemas.openxmlformats.org/officeDocument/2006/relationships/chart" Target="../charts/chart13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F1E3C-8AE4-A545-A117-A02BE8E5A6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CALICE sensor IV tests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F61410-8667-0C48-851D-0AA6733F8A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Ibtisam</a:t>
            </a:r>
            <a:r>
              <a:rPr lang="en-US" dirty="0"/>
              <a:t> </a:t>
            </a:r>
            <a:r>
              <a:rPr lang="en-US" dirty="0" err="1"/>
              <a:t>Jikhleb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329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311FF-8C1D-CC4E-B392-943666351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 numbering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6EEAF8-BDB7-AA4A-89FC-D911E5130F3E}"/>
              </a:ext>
            </a:extLst>
          </p:cNvPr>
          <p:cNvCxnSpPr/>
          <p:nvPr/>
        </p:nvCxnSpPr>
        <p:spPr>
          <a:xfrm>
            <a:off x="2100263" y="2257425"/>
            <a:ext cx="7558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9617AFC-E2FA-274C-A132-596D0455579C}"/>
              </a:ext>
            </a:extLst>
          </p:cNvPr>
          <p:cNvCxnSpPr>
            <a:cxnSpLocks/>
          </p:cNvCxnSpPr>
          <p:nvPr/>
        </p:nvCxnSpPr>
        <p:spPr>
          <a:xfrm>
            <a:off x="1595438" y="2381250"/>
            <a:ext cx="0" cy="4205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DEFAAEE-B492-4944-986B-729FC26A5D63}"/>
              </a:ext>
            </a:extLst>
          </p:cNvPr>
          <p:cNvSpPr txBox="1"/>
          <p:nvPr/>
        </p:nvSpPr>
        <p:spPr>
          <a:xfrm>
            <a:off x="2271713" y="17573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92C829-E1E2-F54C-921B-DD748C15B92D}"/>
              </a:ext>
            </a:extLst>
          </p:cNvPr>
          <p:cNvSpPr txBox="1"/>
          <p:nvPr/>
        </p:nvSpPr>
        <p:spPr>
          <a:xfrm>
            <a:off x="9272588" y="192881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62AA80-43F1-0B48-8DAF-43F0C31B5C2B}"/>
              </a:ext>
            </a:extLst>
          </p:cNvPr>
          <p:cNvSpPr txBox="1"/>
          <p:nvPr/>
        </p:nvSpPr>
        <p:spPr>
          <a:xfrm>
            <a:off x="942975" y="24574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1024CC-A32C-BF4F-8843-662378340DD7}"/>
              </a:ext>
            </a:extLst>
          </p:cNvPr>
          <p:cNvSpPr txBox="1"/>
          <p:nvPr/>
        </p:nvSpPr>
        <p:spPr>
          <a:xfrm>
            <a:off x="857250" y="59721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0D4413-6064-D443-9A89-A87A4AD8F058}"/>
              </a:ext>
            </a:extLst>
          </p:cNvPr>
          <p:cNvSpPr txBox="1"/>
          <p:nvPr/>
        </p:nvSpPr>
        <p:spPr>
          <a:xfrm>
            <a:off x="2143125" y="2571750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(1,1)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82A412-C948-8443-89AC-8B7A72CF5075}"/>
              </a:ext>
            </a:extLst>
          </p:cNvPr>
          <p:cNvSpPr txBox="1"/>
          <p:nvPr/>
        </p:nvSpPr>
        <p:spPr>
          <a:xfrm>
            <a:off x="9029700" y="274320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(1,16)</a:t>
            </a:r>
          </a:p>
        </p:txBody>
      </p:sp>
    </p:spTree>
    <p:extLst>
      <p:ext uri="{BB962C8B-B14F-4D97-AF65-F5344CB8AC3E}">
        <p14:creationId xmlns:p14="http://schemas.microsoft.com/office/powerpoint/2010/main" val="150774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EDC5C62-149E-FB46-B8F9-C19E0A4AD0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981886"/>
              </p:ext>
            </p:extLst>
          </p:nvPr>
        </p:nvGraphicFramePr>
        <p:xfrm>
          <a:off x="3425780" y="4584879"/>
          <a:ext cx="4260760" cy="214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071D0B7-0B48-E24C-A703-32B056DDEA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716900"/>
              </p:ext>
            </p:extLst>
          </p:nvPr>
        </p:nvGraphicFramePr>
        <p:xfrm>
          <a:off x="8113689" y="4584879"/>
          <a:ext cx="4009623" cy="2147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5CE2137-9847-A841-8C4F-C5B2C0403E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0892505"/>
              </p:ext>
            </p:extLst>
          </p:nvPr>
        </p:nvGraphicFramePr>
        <p:xfrm>
          <a:off x="3296991" y="2401910"/>
          <a:ext cx="4254321" cy="218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67E299F-2584-9641-BFF8-1C04CD48BB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738343"/>
              </p:ext>
            </p:extLst>
          </p:nvPr>
        </p:nvGraphicFramePr>
        <p:xfrm>
          <a:off x="8686800" y="-51515"/>
          <a:ext cx="3505200" cy="2211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10956B8-BB62-134C-ADD5-5B94E93916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995628"/>
              </p:ext>
            </p:extLst>
          </p:nvPr>
        </p:nvGraphicFramePr>
        <p:xfrm>
          <a:off x="3425780" y="51516"/>
          <a:ext cx="4042892" cy="2108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606AFF5-9806-E049-8EDD-C3C200A0F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469886"/>
              </p:ext>
            </p:extLst>
          </p:nvPr>
        </p:nvGraphicFramePr>
        <p:xfrm>
          <a:off x="0" y="181915"/>
          <a:ext cx="3425780" cy="2099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8904982D-1350-C441-9490-399D4C0884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9781323"/>
              </p:ext>
            </p:extLst>
          </p:nvPr>
        </p:nvGraphicFramePr>
        <p:xfrm>
          <a:off x="80761" y="4584879"/>
          <a:ext cx="3216230" cy="227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38920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F95E5F0-2D44-0B48-97D6-EC5BECCE3E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442039"/>
              </p:ext>
            </p:extLst>
          </p:nvPr>
        </p:nvGraphicFramePr>
        <p:xfrm>
          <a:off x="3470252" y="4093366"/>
          <a:ext cx="4173561" cy="268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A1D7168-B649-D44D-846F-82330507E7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53275"/>
              </p:ext>
            </p:extLst>
          </p:nvPr>
        </p:nvGraphicFramePr>
        <p:xfrm>
          <a:off x="7862887" y="4171949"/>
          <a:ext cx="4324350" cy="2528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0D24CDB-B6A0-E646-AF94-E948E2E19C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177375"/>
              </p:ext>
            </p:extLst>
          </p:nvPr>
        </p:nvGraphicFramePr>
        <p:xfrm>
          <a:off x="3757613" y="1678785"/>
          <a:ext cx="4105274" cy="2518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8500A3E-830C-EF4C-870F-57AC21FC95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89719"/>
              </p:ext>
            </p:extLst>
          </p:nvPr>
        </p:nvGraphicFramePr>
        <p:xfrm>
          <a:off x="8042252" y="1825227"/>
          <a:ext cx="3985407" cy="2346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D2F565D-B5CE-174A-8C15-FDB438BDDF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1842285"/>
              </p:ext>
            </p:extLst>
          </p:nvPr>
        </p:nvGraphicFramePr>
        <p:xfrm>
          <a:off x="124561" y="1739501"/>
          <a:ext cx="3804501" cy="245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9E12362-E61F-7646-A3FE-E9130C9A76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913634"/>
              </p:ext>
            </p:extLst>
          </p:nvPr>
        </p:nvGraphicFramePr>
        <p:xfrm>
          <a:off x="145221" y="4443413"/>
          <a:ext cx="3325031" cy="2336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2869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DB8C0-9C69-4442-926D-4867441AE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0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9B4F-236F-A64B-8871-E2463BECD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96A90-5156-9D47-9A8C-03DF880E9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Continuing the IV measurements for the two last sensors</a:t>
            </a:r>
          </a:p>
          <a:p>
            <a:r>
              <a:rPr lang="en-US" dirty="0"/>
              <a:t>Continuing the CV measurement (started really this week) </a:t>
            </a:r>
          </a:p>
        </p:txBody>
      </p:sp>
    </p:spTree>
    <p:extLst>
      <p:ext uri="{BB962C8B-B14F-4D97-AF65-F5344CB8AC3E}">
        <p14:creationId xmlns:p14="http://schemas.microsoft.com/office/powerpoint/2010/main" val="210330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78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CALICE sensor IV tests</vt:lpstr>
      <vt:lpstr>Sensor numbering</vt:lpstr>
      <vt:lpstr>PowerPoint Presentation</vt:lpstr>
      <vt:lpstr>PowerPoint Presentation</vt:lpstr>
      <vt:lpstr>PowerPoint Presentation</vt:lpstr>
      <vt:lpstr>Next week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bb</dc:creator>
  <cp:lastModifiedBy>yan bb</cp:lastModifiedBy>
  <cp:revision>5</cp:revision>
  <dcterms:created xsi:type="dcterms:W3CDTF">2021-06-03T13:19:25Z</dcterms:created>
  <dcterms:modified xsi:type="dcterms:W3CDTF">2021-06-03T13:48:43Z</dcterms:modified>
</cp:coreProperties>
</file>