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301" r:id="rId2"/>
    <p:sldId id="307" r:id="rId3"/>
    <p:sldId id="306" r:id="rId4"/>
    <p:sldId id="308" r:id="rId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903"/>
    <a:srgbClr val="FFFF00"/>
    <a:srgbClr val="FFFF99"/>
    <a:srgbClr val="FFFFCC"/>
    <a:srgbClr val="FFFFFF"/>
    <a:srgbClr val="9C9E9F"/>
    <a:srgbClr val="DDDDDD"/>
    <a:srgbClr val="00A5EB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4" autoAdjust="0"/>
    <p:restoredTop sz="94374" autoAdjust="0"/>
  </p:normalViewPr>
  <p:slideViewPr>
    <p:cSldViewPr snapToGrid="0">
      <p:cViewPr varScale="1">
        <p:scale>
          <a:sx n="72" d="100"/>
          <a:sy n="72" d="100"/>
        </p:scale>
        <p:origin x="286" y="31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9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4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CMS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08.04.2020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32316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800" dirty="0" smtClean="0"/>
              <a:t>CVD Diamond as a window for the LUXE Vacuum chamber</a:t>
            </a:r>
            <a:endParaRPr lang="en-US" sz="28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8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CVD Diamond Wafer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0" y="1281668"/>
            <a:ext cx="3024696" cy="19631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58" y="3546531"/>
            <a:ext cx="3081446" cy="29854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308" y="1281668"/>
            <a:ext cx="2729069" cy="20912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49823" y="917776"/>
            <a:ext cx="280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612817" y="3476685"/>
            <a:ext cx="279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Photon </a:t>
            </a:r>
            <a:r>
              <a:rPr lang="de-DE" dirty="0" err="1" smtClean="0"/>
              <a:t>absorption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754623" y="1222576"/>
            <a:ext cx="280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753" y="3848250"/>
            <a:ext cx="3117957" cy="238201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66078" y="3307408"/>
            <a:ext cx="279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Thermal </a:t>
            </a:r>
            <a:r>
              <a:rPr lang="de-DE" dirty="0" err="1" smtClean="0"/>
              <a:t>conductivity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4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CVD Diamond applications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477" y="826961"/>
            <a:ext cx="9086523" cy="452431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59" y="1176698"/>
            <a:ext cx="3388016" cy="257317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5479" y="1760873"/>
            <a:ext cx="310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Optical </a:t>
            </a:r>
            <a:r>
              <a:rPr lang="de-DE" dirty="0" err="1" smtClean="0"/>
              <a:t>windows</a:t>
            </a:r>
            <a:r>
              <a:rPr lang="de-DE" dirty="0" smtClean="0"/>
              <a:t> (Laser)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65" y="3340442"/>
            <a:ext cx="2590155" cy="22086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05498" y="4463848"/>
            <a:ext cx="310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UHV  </a:t>
            </a:r>
            <a:r>
              <a:rPr lang="de-DE" dirty="0" err="1" smtClean="0"/>
              <a:t>windows</a:t>
            </a:r>
            <a:r>
              <a:rPr lang="de-DE" dirty="0" smtClean="0"/>
              <a:t> (</a:t>
            </a:r>
            <a:r>
              <a:rPr lang="de-DE" dirty="0" err="1" smtClean="0"/>
              <a:t>fusion</a:t>
            </a:r>
            <a:r>
              <a:rPr lang="de-DE" dirty="0" smtClean="0"/>
              <a:t> </a:t>
            </a:r>
            <a:r>
              <a:rPr lang="de-DE" dirty="0" err="1" smtClean="0"/>
              <a:t>reactors</a:t>
            </a:r>
            <a:r>
              <a:rPr lang="de-DE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CVD Diamond applications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477" y="900113"/>
            <a:ext cx="9086523" cy="452431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900113" y="1379437"/>
            <a:ext cx="353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CVD </a:t>
            </a:r>
            <a:r>
              <a:rPr lang="de-DE" dirty="0" err="1" smtClean="0"/>
              <a:t>diamonds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269618" y="1885091"/>
            <a:ext cx="5313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err="1" smtClean="0"/>
              <a:t>Unsurpassed</a:t>
            </a:r>
            <a:r>
              <a:rPr lang="de-DE" dirty="0" smtClean="0"/>
              <a:t> </a:t>
            </a:r>
            <a:r>
              <a:rPr lang="de-DE" dirty="0" err="1" smtClean="0"/>
              <a:t>hardness</a:t>
            </a:r>
            <a:endParaRPr lang="de-DE" dirty="0" smtClean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err="1" smtClean="0"/>
              <a:t>Extremely</a:t>
            </a:r>
            <a:r>
              <a:rPr lang="de-DE" dirty="0" smtClean="0"/>
              <a:t> high thermal </a:t>
            </a:r>
            <a:r>
              <a:rPr lang="de-DE" dirty="0" err="1" smtClean="0"/>
              <a:t>conductivity</a:t>
            </a:r>
            <a:endParaRPr lang="de-DE" dirty="0" smtClean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err="1" smtClean="0"/>
              <a:t>Chemically</a:t>
            </a:r>
            <a:r>
              <a:rPr lang="de-DE" dirty="0" smtClean="0"/>
              <a:t> inert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smtClean="0"/>
              <a:t>Small X</a:t>
            </a:r>
            <a:r>
              <a:rPr lang="de-DE" baseline="-25000" dirty="0" smtClean="0"/>
              <a:t>0    </a:t>
            </a:r>
            <a:r>
              <a:rPr lang="de-DE" dirty="0" smtClean="0"/>
              <a:t> (a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)</a:t>
            </a:r>
            <a:endParaRPr lang="de-DE" baseline="-25000" dirty="0" smtClean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smtClean="0"/>
              <a:t>Radiation </a:t>
            </a:r>
            <a:r>
              <a:rPr lang="de-DE" dirty="0" err="1" smtClean="0"/>
              <a:t>hard</a:t>
            </a:r>
            <a:endParaRPr lang="de-DE" dirty="0" smtClean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64000"/>
              <a:buFont typeface="Arial" panose="020B0604020202020204" pitchFamily="34" charset="0"/>
              <a:buChar char="•"/>
            </a:pPr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ionising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204637" y="5582093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76</Words>
  <Application>Microsoft Office PowerPoint</Application>
  <PresentationFormat>Bildschirmpräsentation (4:3)</PresentationFormat>
  <Paragraphs>50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Arial Black</vt:lpstr>
      <vt:lpstr>Wingdings</vt:lpstr>
      <vt:lpstr>PPT-Vorlage_en</vt:lpstr>
      <vt:lpstr>PowerPoint-Präsentation</vt:lpstr>
      <vt:lpstr>CVD Diamond Wafer</vt:lpstr>
      <vt:lpstr>CVD Diamond applications</vt:lpstr>
      <vt:lpstr>CVD Diamond applications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260</cp:revision>
  <dcterms:created xsi:type="dcterms:W3CDTF">2012-02-28T14:56:30Z</dcterms:created>
  <dcterms:modified xsi:type="dcterms:W3CDTF">2021-06-03T08:18:45Z</dcterms:modified>
</cp:coreProperties>
</file>