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57" r:id="rId4"/>
    <p:sldId id="258" r:id="rId5"/>
    <p:sldId id="259"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788"/>
  </p:normalViewPr>
  <p:slideViewPr>
    <p:cSldViewPr snapToGrid="0" snapToObjects="1">
      <p:cViewPr varScale="1">
        <p:scale>
          <a:sx n="90" d="100"/>
          <a:sy n="90" d="100"/>
        </p:scale>
        <p:origin x="232" y="5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A465B-4B12-9746-96F6-489F699A56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C05AB5-F86A-5A47-A978-68A0E5AEB0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DEA01B-8A4A-A245-8098-B5BF10929ED8}"/>
              </a:ext>
            </a:extLst>
          </p:cNvPr>
          <p:cNvSpPr>
            <a:spLocks noGrp="1"/>
          </p:cNvSpPr>
          <p:nvPr>
            <p:ph type="dt" sz="half" idx="10"/>
          </p:nvPr>
        </p:nvSpPr>
        <p:spPr/>
        <p:txBody>
          <a:bodyPr/>
          <a:lstStyle/>
          <a:p>
            <a:fld id="{46233B28-8A53-084F-8A6B-AC4C248AA850}" type="datetimeFigureOut">
              <a:rPr lang="en-US" smtClean="0"/>
              <a:t>6/16/21</a:t>
            </a:fld>
            <a:endParaRPr lang="en-US"/>
          </a:p>
        </p:txBody>
      </p:sp>
      <p:sp>
        <p:nvSpPr>
          <p:cNvPr id="5" name="Footer Placeholder 4">
            <a:extLst>
              <a:ext uri="{FF2B5EF4-FFF2-40B4-BE49-F238E27FC236}">
                <a16:creationId xmlns:a16="http://schemas.microsoft.com/office/drawing/2014/main" id="{C4285753-1FD9-6248-BD7C-2EECF0DA25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461AB7-A10C-FA47-B9EA-25DEE7FD0915}"/>
              </a:ext>
            </a:extLst>
          </p:cNvPr>
          <p:cNvSpPr>
            <a:spLocks noGrp="1"/>
          </p:cNvSpPr>
          <p:nvPr>
            <p:ph type="sldNum" sz="quarter" idx="12"/>
          </p:nvPr>
        </p:nvSpPr>
        <p:spPr/>
        <p:txBody>
          <a:bodyPr/>
          <a:lstStyle/>
          <a:p>
            <a:fld id="{8707956A-75A7-3948-90CC-D448721845FC}" type="slidenum">
              <a:rPr lang="en-US" smtClean="0"/>
              <a:t>‹#›</a:t>
            </a:fld>
            <a:endParaRPr lang="en-US"/>
          </a:p>
        </p:txBody>
      </p:sp>
    </p:spTree>
    <p:extLst>
      <p:ext uri="{BB962C8B-B14F-4D97-AF65-F5344CB8AC3E}">
        <p14:creationId xmlns:p14="http://schemas.microsoft.com/office/powerpoint/2010/main" val="2503202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C1B77-EB47-4A4E-B66C-5A22CF42C56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B8954C0-4177-5F49-BC70-13C913540C4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2E00A4-0172-EF49-B9DB-7BFE0CF72CD3}"/>
              </a:ext>
            </a:extLst>
          </p:cNvPr>
          <p:cNvSpPr>
            <a:spLocks noGrp="1"/>
          </p:cNvSpPr>
          <p:nvPr>
            <p:ph type="dt" sz="half" idx="10"/>
          </p:nvPr>
        </p:nvSpPr>
        <p:spPr/>
        <p:txBody>
          <a:bodyPr/>
          <a:lstStyle/>
          <a:p>
            <a:fld id="{46233B28-8A53-084F-8A6B-AC4C248AA850}" type="datetimeFigureOut">
              <a:rPr lang="en-US" smtClean="0"/>
              <a:t>6/16/21</a:t>
            </a:fld>
            <a:endParaRPr lang="en-US"/>
          </a:p>
        </p:txBody>
      </p:sp>
      <p:sp>
        <p:nvSpPr>
          <p:cNvPr id="5" name="Footer Placeholder 4">
            <a:extLst>
              <a:ext uri="{FF2B5EF4-FFF2-40B4-BE49-F238E27FC236}">
                <a16:creationId xmlns:a16="http://schemas.microsoft.com/office/drawing/2014/main" id="{ECE089B1-05EE-BD49-9B70-DD6FEF6994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677A28-5C38-EC41-84EC-3813CC04C14E}"/>
              </a:ext>
            </a:extLst>
          </p:cNvPr>
          <p:cNvSpPr>
            <a:spLocks noGrp="1"/>
          </p:cNvSpPr>
          <p:nvPr>
            <p:ph type="sldNum" sz="quarter" idx="12"/>
          </p:nvPr>
        </p:nvSpPr>
        <p:spPr/>
        <p:txBody>
          <a:bodyPr/>
          <a:lstStyle/>
          <a:p>
            <a:fld id="{8707956A-75A7-3948-90CC-D448721845FC}" type="slidenum">
              <a:rPr lang="en-US" smtClean="0"/>
              <a:t>‹#›</a:t>
            </a:fld>
            <a:endParaRPr lang="en-US"/>
          </a:p>
        </p:txBody>
      </p:sp>
    </p:spTree>
    <p:extLst>
      <p:ext uri="{BB962C8B-B14F-4D97-AF65-F5344CB8AC3E}">
        <p14:creationId xmlns:p14="http://schemas.microsoft.com/office/powerpoint/2010/main" val="2416815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AA2D3E-F1C3-CA43-8167-6861B5FA98D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B03FD3-08A1-0942-8529-E80459A9E84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08C1D8-B54E-2B4C-8C4B-713F07A45236}"/>
              </a:ext>
            </a:extLst>
          </p:cNvPr>
          <p:cNvSpPr>
            <a:spLocks noGrp="1"/>
          </p:cNvSpPr>
          <p:nvPr>
            <p:ph type="dt" sz="half" idx="10"/>
          </p:nvPr>
        </p:nvSpPr>
        <p:spPr/>
        <p:txBody>
          <a:bodyPr/>
          <a:lstStyle/>
          <a:p>
            <a:fld id="{46233B28-8A53-084F-8A6B-AC4C248AA850}" type="datetimeFigureOut">
              <a:rPr lang="en-US" smtClean="0"/>
              <a:t>6/16/21</a:t>
            </a:fld>
            <a:endParaRPr lang="en-US"/>
          </a:p>
        </p:txBody>
      </p:sp>
      <p:sp>
        <p:nvSpPr>
          <p:cNvPr id="5" name="Footer Placeholder 4">
            <a:extLst>
              <a:ext uri="{FF2B5EF4-FFF2-40B4-BE49-F238E27FC236}">
                <a16:creationId xmlns:a16="http://schemas.microsoft.com/office/drawing/2014/main" id="{EF0798E2-951D-F046-9A62-D2CC8722C3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9F7675-0AE4-EF4E-9B49-D0604FEC18B2}"/>
              </a:ext>
            </a:extLst>
          </p:cNvPr>
          <p:cNvSpPr>
            <a:spLocks noGrp="1"/>
          </p:cNvSpPr>
          <p:nvPr>
            <p:ph type="sldNum" sz="quarter" idx="12"/>
          </p:nvPr>
        </p:nvSpPr>
        <p:spPr/>
        <p:txBody>
          <a:bodyPr/>
          <a:lstStyle/>
          <a:p>
            <a:fld id="{8707956A-75A7-3948-90CC-D448721845FC}" type="slidenum">
              <a:rPr lang="en-US" smtClean="0"/>
              <a:t>‹#›</a:t>
            </a:fld>
            <a:endParaRPr lang="en-US"/>
          </a:p>
        </p:txBody>
      </p:sp>
    </p:spTree>
    <p:extLst>
      <p:ext uri="{BB962C8B-B14F-4D97-AF65-F5344CB8AC3E}">
        <p14:creationId xmlns:p14="http://schemas.microsoft.com/office/powerpoint/2010/main" val="321431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42A5A-22FB-8E49-B918-C6ED8BD2CE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8F09DF-79E1-F44F-BDEA-78CF49DDFA0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5D6BF8-9252-7741-86F6-938C79FD94B3}"/>
              </a:ext>
            </a:extLst>
          </p:cNvPr>
          <p:cNvSpPr>
            <a:spLocks noGrp="1"/>
          </p:cNvSpPr>
          <p:nvPr>
            <p:ph type="dt" sz="half" idx="10"/>
          </p:nvPr>
        </p:nvSpPr>
        <p:spPr/>
        <p:txBody>
          <a:bodyPr/>
          <a:lstStyle/>
          <a:p>
            <a:fld id="{46233B28-8A53-084F-8A6B-AC4C248AA850}" type="datetimeFigureOut">
              <a:rPr lang="en-US" smtClean="0"/>
              <a:t>6/16/21</a:t>
            </a:fld>
            <a:endParaRPr lang="en-US"/>
          </a:p>
        </p:txBody>
      </p:sp>
      <p:sp>
        <p:nvSpPr>
          <p:cNvPr id="5" name="Footer Placeholder 4">
            <a:extLst>
              <a:ext uri="{FF2B5EF4-FFF2-40B4-BE49-F238E27FC236}">
                <a16:creationId xmlns:a16="http://schemas.microsoft.com/office/drawing/2014/main" id="{275E1A09-725D-1B4C-8282-99CF501DD2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4FD271-857C-064A-963A-E68CF6DA4AEB}"/>
              </a:ext>
            </a:extLst>
          </p:cNvPr>
          <p:cNvSpPr>
            <a:spLocks noGrp="1"/>
          </p:cNvSpPr>
          <p:nvPr>
            <p:ph type="sldNum" sz="quarter" idx="12"/>
          </p:nvPr>
        </p:nvSpPr>
        <p:spPr/>
        <p:txBody>
          <a:bodyPr/>
          <a:lstStyle/>
          <a:p>
            <a:fld id="{8707956A-75A7-3948-90CC-D448721845FC}" type="slidenum">
              <a:rPr lang="en-US" smtClean="0"/>
              <a:t>‹#›</a:t>
            </a:fld>
            <a:endParaRPr lang="en-US"/>
          </a:p>
        </p:txBody>
      </p:sp>
    </p:spTree>
    <p:extLst>
      <p:ext uri="{BB962C8B-B14F-4D97-AF65-F5344CB8AC3E}">
        <p14:creationId xmlns:p14="http://schemas.microsoft.com/office/powerpoint/2010/main" val="1749378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09724-F537-7640-A66D-039B0581BA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84A489C-5046-444E-8890-FEF9628111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E7E524A-07D7-1E48-B7F0-290064A1A395}"/>
              </a:ext>
            </a:extLst>
          </p:cNvPr>
          <p:cNvSpPr>
            <a:spLocks noGrp="1"/>
          </p:cNvSpPr>
          <p:nvPr>
            <p:ph type="dt" sz="half" idx="10"/>
          </p:nvPr>
        </p:nvSpPr>
        <p:spPr/>
        <p:txBody>
          <a:bodyPr/>
          <a:lstStyle/>
          <a:p>
            <a:fld id="{46233B28-8A53-084F-8A6B-AC4C248AA850}" type="datetimeFigureOut">
              <a:rPr lang="en-US" smtClean="0"/>
              <a:t>6/16/21</a:t>
            </a:fld>
            <a:endParaRPr lang="en-US"/>
          </a:p>
        </p:txBody>
      </p:sp>
      <p:sp>
        <p:nvSpPr>
          <p:cNvPr id="5" name="Footer Placeholder 4">
            <a:extLst>
              <a:ext uri="{FF2B5EF4-FFF2-40B4-BE49-F238E27FC236}">
                <a16:creationId xmlns:a16="http://schemas.microsoft.com/office/drawing/2014/main" id="{3AE935A3-7F90-9541-AAA9-D59B1ABB11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B0DC2E-B607-5640-9076-B8A6068D4EF3}"/>
              </a:ext>
            </a:extLst>
          </p:cNvPr>
          <p:cNvSpPr>
            <a:spLocks noGrp="1"/>
          </p:cNvSpPr>
          <p:nvPr>
            <p:ph type="sldNum" sz="quarter" idx="12"/>
          </p:nvPr>
        </p:nvSpPr>
        <p:spPr/>
        <p:txBody>
          <a:bodyPr/>
          <a:lstStyle/>
          <a:p>
            <a:fld id="{8707956A-75A7-3948-90CC-D448721845FC}" type="slidenum">
              <a:rPr lang="en-US" smtClean="0"/>
              <a:t>‹#›</a:t>
            </a:fld>
            <a:endParaRPr lang="en-US"/>
          </a:p>
        </p:txBody>
      </p:sp>
    </p:spTree>
    <p:extLst>
      <p:ext uri="{BB962C8B-B14F-4D97-AF65-F5344CB8AC3E}">
        <p14:creationId xmlns:p14="http://schemas.microsoft.com/office/powerpoint/2010/main" val="1320448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E24FA-2982-CF4D-A7F1-5371ABECFA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1AE587-A3BB-D54D-9094-0CB0E6B492B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768992-61F8-3E41-9768-D16496EFC93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C6AA80A-A957-804C-B57D-C791608ADA25}"/>
              </a:ext>
            </a:extLst>
          </p:cNvPr>
          <p:cNvSpPr>
            <a:spLocks noGrp="1"/>
          </p:cNvSpPr>
          <p:nvPr>
            <p:ph type="dt" sz="half" idx="10"/>
          </p:nvPr>
        </p:nvSpPr>
        <p:spPr/>
        <p:txBody>
          <a:bodyPr/>
          <a:lstStyle/>
          <a:p>
            <a:fld id="{46233B28-8A53-084F-8A6B-AC4C248AA850}" type="datetimeFigureOut">
              <a:rPr lang="en-US" smtClean="0"/>
              <a:t>6/16/21</a:t>
            </a:fld>
            <a:endParaRPr lang="en-US"/>
          </a:p>
        </p:txBody>
      </p:sp>
      <p:sp>
        <p:nvSpPr>
          <p:cNvPr id="6" name="Footer Placeholder 5">
            <a:extLst>
              <a:ext uri="{FF2B5EF4-FFF2-40B4-BE49-F238E27FC236}">
                <a16:creationId xmlns:a16="http://schemas.microsoft.com/office/drawing/2014/main" id="{08D6C87C-14E6-1141-8D37-848414318B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967C40-AAA8-4C4D-8F81-583A8A69644E}"/>
              </a:ext>
            </a:extLst>
          </p:cNvPr>
          <p:cNvSpPr>
            <a:spLocks noGrp="1"/>
          </p:cNvSpPr>
          <p:nvPr>
            <p:ph type="sldNum" sz="quarter" idx="12"/>
          </p:nvPr>
        </p:nvSpPr>
        <p:spPr/>
        <p:txBody>
          <a:bodyPr/>
          <a:lstStyle/>
          <a:p>
            <a:fld id="{8707956A-75A7-3948-90CC-D448721845FC}" type="slidenum">
              <a:rPr lang="en-US" smtClean="0"/>
              <a:t>‹#›</a:t>
            </a:fld>
            <a:endParaRPr lang="en-US"/>
          </a:p>
        </p:txBody>
      </p:sp>
    </p:spTree>
    <p:extLst>
      <p:ext uri="{BB962C8B-B14F-4D97-AF65-F5344CB8AC3E}">
        <p14:creationId xmlns:p14="http://schemas.microsoft.com/office/powerpoint/2010/main" val="626590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09F01-86E3-8844-BB60-AE19E499F28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3A9FA1-4424-6747-86B9-7BC4423AF0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EFBE5D0-7335-4547-9442-8C375F198D9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A240C4-EB80-7B44-B489-59A4A6E720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E5AD2C2-1C76-184D-B907-D1106C24717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E49C41-F53A-0549-A51F-4BC655181C3C}"/>
              </a:ext>
            </a:extLst>
          </p:cNvPr>
          <p:cNvSpPr>
            <a:spLocks noGrp="1"/>
          </p:cNvSpPr>
          <p:nvPr>
            <p:ph type="dt" sz="half" idx="10"/>
          </p:nvPr>
        </p:nvSpPr>
        <p:spPr/>
        <p:txBody>
          <a:bodyPr/>
          <a:lstStyle/>
          <a:p>
            <a:fld id="{46233B28-8A53-084F-8A6B-AC4C248AA850}" type="datetimeFigureOut">
              <a:rPr lang="en-US" smtClean="0"/>
              <a:t>6/16/21</a:t>
            </a:fld>
            <a:endParaRPr lang="en-US"/>
          </a:p>
        </p:txBody>
      </p:sp>
      <p:sp>
        <p:nvSpPr>
          <p:cNvPr id="8" name="Footer Placeholder 7">
            <a:extLst>
              <a:ext uri="{FF2B5EF4-FFF2-40B4-BE49-F238E27FC236}">
                <a16:creationId xmlns:a16="http://schemas.microsoft.com/office/drawing/2014/main" id="{09661857-6286-3E4C-829C-9441D2EEC0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51CAEF0-14B1-0345-ADDB-D046A188C618}"/>
              </a:ext>
            </a:extLst>
          </p:cNvPr>
          <p:cNvSpPr>
            <a:spLocks noGrp="1"/>
          </p:cNvSpPr>
          <p:nvPr>
            <p:ph type="sldNum" sz="quarter" idx="12"/>
          </p:nvPr>
        </p:nvSpPr>
        <p:spPr/>
        <p:txBody>
          <a:bodyPr/>
          <a:lstStyle/>
          <a:p>
            <a:fld id="{8707956A-75A7-3948-90CC-D448721845FC}" type="slidenum">
              <a:rPr lang="en-US" smtClean="0"/>
              <a:t>‹#›</a:t>
            </a:fld>
            <a:endParaRPr lang="en-US"/>
          </a:p>
        </p:txBody>
      </p:sp>
    </p:spTree>
    <p:extLst>
      <p:ext uri="{BB962C8B-B14F-4D97-AF65-F5344CB8AC3E}">
        <p14:creationId xmlns:p14="http://schemas.microsoft.com/office/powerpoint/2010/main" val="1025500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0550E-042E-6244-841B-11A7FA53DB5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A79029F-DC5B-F54F-B712-B872402C8528}"/>
              </a:ext>
            </a:extLst>
          </p:cNvPr>
          <p:cNvSpPr>
            <a:spLocks noGrp="1"/>
          </p:cNvSpPr>
          <p:nvPr>
            <p:ph type="dt" sz="half" idx="10"/>
          </p:nvPr>
        </p:nvSpPr>
        <p:spPr/>
        <p:txBody>
          <a:bodyPr/>
          <a:lstStyle/>
          <a:p>
            <a:fld id="{46233B28-8A53-084F-8A6B-AC4C248AA850}" type="datetimeFigureOut">
              <a:rPr lang="en-US" smtClean="0"/>
              <a:t>6/16/21</a:t>
            </a:fld>
            <a:endParaRPr lang="en-US"/>
          </a:p>
        </p:txBody>
      </p:sp>
      <p:sp>
        <p:nvSpPr>
          <p:cNvPr id="4" name="Footer Placeholder 3">
            <a:extLst>
              <a:ext uri="{FF2B5EF4-FFF2-40B4-BE49-F238E27FC236}">
                <a16:creationId xmlns:a16="http://schemas.microsoft.com/office/drawing/2014/main" id="{8FEA2B89-AFDA-144C-9F56-0AA10240C5C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AB757AD-CDD7-504C-8FB5-41D3DD6F620E}"/>
              </a:ext>
            </a:extLst>
          </p:cNvPr>
          <p:cNvSpPr>
            <a:spLocks noGrp="1"/>
          </p:cNvSpPr>
          <p:nvPr>
            <p:ph type="sldNum" sz="quarter" idx="12"/>
          </p:nvPr>
        </p:nvSpPr>
        <p:spPr/>
        <p:txBody>
          <a:bodyPr/>
          <a:lstStyle/>
          <a:p>
            <a:fld id="{8707956A-75A7-3948-90CC-D448721845FC}" type="slidenum">
              <a:rPr lang="en-US" smtClean="0"/>
              <a:t>‹#›</a:t>
            </a:fld>
            <a:endParaRPr lang="en-US"/>
          </a:p>
        </p:txBody>
      </p:sp>
    </p:spTree>
    <p:extLst>
      <p:ext uri="{BB962C8B-B14F-4D97-AF65-F5344CB8AC3E}">
        <p14:creationId xmlns:p14="http://schemas.microsoft.com/office/powerpoint/2010/main" val="3542366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8AC3C7-FC9B-7242-88C7-30A5493F9191}"/>
              </a:ext>
            </a:extLst>
          </p:cNvPr>
          <p:cNvSpPr>
            <a:spLocks noGrp="1"/>
          </p:cNvSpPr>
          <p:nvPr>
            <p:ph type="dt" sz="half" idx="10"/>
          </p:nvPr>
        </p:nvSpPr>
        <p:spPr/>
        <p:txBody>
          <a:bodyPr/>
          <a:lstStyle/>
          <a:p>
            <a:fld id="{46233B28-8A53-084F-8A6B-AC4C248AA850}" type="datetimeFigureOut">
              <a:rPr lang="en-US" smtClean="0"/>
              <a:t>6/16/21</a:t>
            </a:fld>
            <a:endParaRPr lang="en-US"/>
          </a:p>
        </p:txBody>
      </p:sp>
      <p:sp>
        <p:nvSpPr>
          <p:cNvPr id="3" name="Footer Placeholder 2">
            <a:extLst>
              <a:ext uri="{FF2B5EF4-FFF2-40B4-BE49-F238E27FC236}">
                <a16:creationId xmlns:a16="http://schemas.microsoft.com/office/drawing/2014/main" id="{FEDB4963-3F2B-8C40-B2F4-2F94ED200C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9731BC1-C324-5D4D-8102-49849FFCE6E7}"/>
              </a:ext>
            </a:extLst>
          </p:cNvPr>
          <p:cNvSpPr>
            <a:spLocks noGrp="1"/>
          </p:cNvSpPr>
          <p:nvPr>
            <p:ph type="sldNum" sz="quarter" idx="12"/>
          </p:nvPr>
        </p:nvSpPr>
        <p:spPr/>
        <p:txBody>
          <a:bodyPr/>
          <a:lstStyle/>
          <a:p>
            <a:fld id="{8707956A-75A7-3948-90CC-D448721845FC}" type="slidenum">
              <a:rPr lang="en-US" smtClean="0"/>
              <a:t>‹#›</a:t>
            </a:fld>
            <a:endParaRPr lang="en-US"/>
          </a:p>
        </p:txBody>
      </p:sp>
    </p:spTree>
    <p:extLst>
      <p:ext uri="{BB962C8B-B14F-4D97-AF65-F5344CB8AC3E}">
        <p14:creationId xmlns:p14="http://schemas.microsoft.com/office/powerpoint/2010/main" val="43951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3BF7E-B1F1-8D49-AE35-34B4AA22C4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25EAA4-B50A-EC42-B11F-C4017B150E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3903B89-6E58-A34F-A0ED-0DE2E6E20F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D593606-271B-A849-9D7A-B6D5513B00E0}"/>
              </a:ext>
            </a:extLst>
          </p:cNvPr>
          <p:cNvSpPr>
            <a:spLocks noGrp="1"/>
          </p:cNvSpPr>
          <p:nvPr>
            <p:ph type="dt" sz="half" idx="10"/>
          </p:nvPr>
        </p:nvSpPr>
        <p:spPr/>
        <p:txBody>
          <a:bodyPr/>
          <a:lstStyle/>
          <a:p>
            <a:fld id="{46233B28-8A53-084F-8A6B-AC4C248AA850}" type="datetimeFigureOut">
              <a:rPr lang="en-US" smtClean="0"/>
              <a:t>6/16/21</a:t>
            </a:fld>
            <a:endParaRPr lang="en-US"/>
          </a:p>
        </p:txBody>
      </p:sp>
      <p:sp>
        <p:nvSpPr>
          <p:cNvPr id="6" name="Footer Placeholder 5">
            <a:extLst>
              <a:ext uri="{FF2B5EF4-FFF2-40B4-BE49-F238E27FC236}">
                <a16:creationId xmlns:a16="http://schemas.microsoft.com/office/drawing/2014/main" id="{F06F38C3-8A63-754A-B797-D793DB4925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F8A852-4281-9B40-92E5-353FAE122E6C}"/>
              </a:ext>
            </a:extLst>
          </p:cNvPr>
          <p:cNvSpPr>
            <a:spLocks noGrp="1"/>
          </p:cNvSpPr>
          <p:nvPr>
            <p:ph type="sldNum" sz="quarter" idx="12"/>
          </p:nvPr>
        </p:nvSpPr>
        <p:spPr/>
        <p:txBody>
          <a:bodyPr/>
          <a:lstStyle/>
          <a:p>
            <a:fld id="{8707956A-75A7-3948-90CC-D448721845FC}" type="slidenum">
              <a:rPr lang="en-US" smtClean="0"/>
              <a:t>‹#›</a:t>
            </a:fld>
            <a:endParaRPr lang="en-US"/>
          </a:p>
        </p:txBody>
      </p:sp>
    </p:spTree>
    <p:extLst>
      <p:ext uri="{BB962C8B-B14F-4D97-AF65-F5344CB8AC3E}">
        <p14:creationId xmlns:p14="http://schemas.microsoft.com/office/powerpoint/2010/main" val="1173371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823DD-D05A-FC4F-AA97-37972B99D2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44E4B1-C0C0-2149-9622-465963ED5F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FBDD61-1854-CB4F-806B-E8DD1DB2DC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26F7FC0-4EC1-FE4C-9E1E-0BB7A85A7891}"/>
              </a:ext>
            </a:extLst>
          </p:cNvPr>
          <p:cNvSpPr>
            <a:spLocks noGrp="1"/>
          </p:cNvSpPr>
          <p:nvPr>
            <p:ph type="dt" sz="half" idx="10"/>
          </p:nvPr>
        </p:nvSpPr>
        <p:spPr/>
        <p:txBody>
          <a:bodyPr/>
          <a:lstStyle/>
          <a:p>
            <a:fld id="{46233B28-8A53-084F-8A6B-AC4C248AA850}" type="datetimeFigureOut">
              <a:rPr lang="en-US" smtClean="0"/>
              <a:t>6/16/21</a:t>
            </a:fld>
            <a:endParaRPr lang="en-US"/>
          </a:p>
        </p:txBody>
      </p:sp>
      <p:sp>
        <p:nvSpPr>
          <p:cNvPr id="6" name="Footer Placeholder 5">
            <a:extLst>
              <a:ext uri="{FF2B5EF4-FFF2-40B4-BE49-F238E27FC236}">
                <a16:creationId xmlns:a16="http://schemas.microsoft.com/office/drawing/2014/main" id="{3117091E-A92B-EB44-9942-5F9136B4AB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CC018A-0960-834F-A91B-A3EE81E697FB}"/>
              </a:ext>
            </a:extLst>
          </p:cNvPr>
          <p:cNvSpPr>
            <a:spLocks noGrp="1"/>
          </p:cNvSpPr>
          <p:nvPr>
            <p:ph type="sldNum" sz="quarter" idx="12"/>
          </p:nvPr>
        </p:nvSpPr>
        <p:spPr/>
        <p:txBody>
          <a:bodyPr/>
          <a:lstStyle/>
          <a:p>
            <a:fld id="{8707956A-75A7-3948-90CC-D448721845FC}" type="slidenum">
              <a:rPr lang="en-US" smtClean="0"/>
              <a:t>‹#›</a:t>
            </a:fld>
            <a:endParaRPr lang="en-US"/>
          </a:p>
        </p:txBody>
      </p:sp>
    </p:spTree>
    <p:extLst>
      <p:ext uri="{BB962C8B-B14F-4D97-AF65-F5344CB8AC3E}">
        <p14:creationId xmlns:p14="http://schemas.microsoft.com/office/powerpoint/2010/main" val="1592948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22C820-FDEE-444E-9750-16FAF86547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B24CE0-69E2-044C-BF5B-37E5D59A8C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F72D74-C797-0744-B03A-475222D804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233B28-8A53-084F-8A6B-AC4C248AA850}" type="datetimeFigureOut">
              <a:rPr lang="en-US" smtClean="0"/>
              <a:t>6/16/21</a:t>
            </a:fld>
            <a:endParaRPr lang="en-US"/>
          </a:p>
        </p:txBody>
      </p:sp>
      <p:sp>
        <p:nvSpPr>
          <p:cNvPr id="5" name="Footer Placeholder 4">
            <a:extLst>
              <a:ext uri="{FF2B5EF4-FFF2-40B4-BE49-F238E27FC236}">
                <a16:creationId xmlns:a16="http://schemas.microsoft.com/office/drawing/2014/main" id="{53789CE6-2890-B24F-8319-54C9B6A4A4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2515DD8-FFD7-9840-ABFE-37CF647744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07956A-75A7-3948-90CC-D448721845FC}" type="slidenum">
              <a:rPr lang="en-US" smtClean="0"/>
              <a:t>‹#›</a:t>
            </a:fld>
            <a:endParaRPr lang="en-US"/>
          </a:p>
        </p:txBody>
      </p:sp>
    </p:spTree>
    <p:extLst>
      <p:ext uri="{BB962C8B-B14F-4D97-AF65-F5344CB8AC3E}">
        <p14:creationId xmlns:p14="http://schemas.microsoft.com/office/powerpoint/2010/main" val="657876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83685-F754-2045-B11B-71BF802FCDC8}"/>
              </a:ext>
            </a:extLst>
          </p:cNvPr>
          <p:cNvSpPr>
            <a:spLocks noGrp="1"/>
          </p:cNvSpPr>
          <p:nvPr>
            <p:ph type="ctrTitle"/>
          </p:nvPr>
        </p:nvSpPr>
        <p:spPr/>
        <p:txBody>
          <a:bodyPr/>
          <a:lstStyle/>
          <a:p>
            <a:r>
              <a:rPr lang="en-US" dirty="0"/>
              <a:t>Experience with EUDAQ and TLU</a:t>
            </a:r>
          </a:p>
        </p:txBody>
      </p:sp>
      <p:sp>
        <p:nvSpPr>
          <p:cNvPr id="3" name="Subtitle 2">
            <a:extLst>
              <a:ext uri="{FF2B5EF4-FFF2-40B4-BE49-F238E27FC236}">
                <a16:creationId xmlns:a16="http://schemas.microsoft.com/office/drawing/2014/main" id="{E99EC0E7-A67F-074E-B47D-AFA356581C78}"/>
              </a:ext>
            </a:extLst>
          </p:cNvPr>
          <p:cNvSpPr>
            <a:spLocks noGrp="1"/>
          </p:cNvSpPr>
          <p:nvPr>
            <p:ph type="subTitle" idx="1"/>
          </p:nvPr>
        </p:nvSpPr>
        <p:spPr/>
        <p:txBody>
          <a:bodyPr/>
          <a:lstStyle/>
          <a:p>
            <a:r>
              <a:rPr lang="en-US" dirty="0"/>
              <a:t>Yan </a:t>
            </a:r>
            <a:r>
              <a:rPr lang="en-US" dirty="0" err="1"/>
              <a:t>Benhammou</a:t>
            </a:r>
            <a:r>
              <a:rPr lang="en-US" dirty="0"/>
              <a:t>, Jakub Moron, </a:t>
            </a:r>
            <a:r>
              <a:rPr lang="en-US" dirty="0" err="1"/>
              <a:t>Szymon</a:t>
            </a:r>
            <a:r>
              <a:rPr lang="en-US" dirty="0"/>
              <a:t> </a:t>
            </a:r>
            <a:r>
              <a:rPr lang="en-US" dirty="0" err="1"/>
              <a:t>Bugiel</a:t>
            </a:r>
            <a:endParaRPr lang="en-US" dirty="0"/>
          </a:p>
        </p:txBody>
      </p:sp>
    </p:spTree>
    <p:extLst>
      <p:ext uri="{BB962C8B-B14F-4D97-AF65-F5344CB8AC3E}">
        <p14:creationId xmlns:p14="http://schemas.microsoft.com/office/powerpoint/2010/main" val="3658058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841E6-FFE3-BE42-BC1F-93ABE2E3FE58}"/>
              </a:ext>
            </a:extLst>
          </p:cNvPr>
          <p:cNvSpPr>
            <a:spLocks noGrp="1"/>
          </p:cNvSpPr>
          <p:nvPr>
            <p:ph type="title"/>
          </p:nvPr>
        </p:nvSpPr>
        <p:spPr/>
        <p:txBody>
          <a:bodyPr/>
          <a:lstStyle/>
          <a:p>
            <a:r>
              <a:rPr lang="en-US" dirty="0"/>
              <a:t>TLU in test beam</a:t>
            </a:r>
          </a:p>
        </p:txBody>
      </p:sp>
      <p:sp>
        <p:nvSpPr>
          <p:cNvPr id="3" name="Content Placeholder 2">
            <a:extLst>
              <a:ext uri="{FF2B5EF4-FFF2-40B4-BE49-F238E27FC236}">
                <a16:creationId xmlns:a16="http://schemas.microsoft.com/office/drawing/2014/main" id="{FE2AA5E4-AAAE-8C48-9632-814BEF22D540}"/>
              </a:ext>
            </a:extLst>
          </p:cNvPr>
          <p:cNvSpPr>
            <a:spLocks noGrp="1"/>
          </p:cNvSpPr>
          <p:nvPr>
            <p:ph idx="1"/>
          </p:nvPr>
        </p:nvSpPr>
        <p:spPr/>
        <p:txBody>
          <a:bodyPr/>
          <a:lstStyle/>
          <a:p>
            <a:r>
              <a:rPr lang="en-US" dirty="0"/>
              <a:t>Intensively used during the last 7 years</a:t>
            </a:r>
          </a:p>
          <a:p>
            <a:r>
              <a:rPr lang="en-US" dirty="0"/>
              <a:t>Receive signal from </a:t>
            </a:r>
            <a:r>
              <a:rPr lang="en-US" dirty="0" err="1"/>
              <a:t>Scintillators+PMT</a:t>
            </a:r>
            <a:r>
              <a:rPr lang="en-US" dirty="0"/>
              <a:t> located in the beam : generate trigger</a:t>
            </a:r>
          </a:p>
          <a:p>
            <a:r>
              <a:rPr lang="en-US" dirty="0"/>
              <a:t>Trigger sent to all the detectors (tracker and ECAL)</a:t>
            </a:r>
          </a:p>
          <a:p>
            <a:r>
              <a:rPr lang="en-US" dirty="0"/>
              <a:t>Receive busy from detectors so doesn’t send any new trigger</a:t>
            </a:r>
          </a:p>
        </p:txBody>
      </p:sp>
    </p:spTree>
    <p:extLst>
      <p:ext uri="{BB962C8B-B14F-4D97-AF65-F5344CB8AC3E}">
        <p14:creationId xmlns:p14="http://schemas.microsoft.com/office/powerpoint/2010/main" val="2513497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ED9F19D-B503-EF4A-B598-B53804FF7AB4}"/>
              </a:ext>
            </a:extLst>
          </p:cNvPr>
          <p:cNvPicPr>
            <a:picLocks noGrp="1" noChangeAspect="1"/>
          </p:cNvPicPr>
          <p:nvPr>
            <p:ph idx="1"/>
          </p:nvPr>
        </p:nvPicPr>
        <p:blipFill>
          <a:blip r:embed="rId2"/>
          <a:stretch>
            <a:fillRect/>
          </a:stretch>
        </p:blipFill>
        <p:spPr>
          <a:xfrm>
            <a:off x="938784" y="121920"/>
            <a:ext cx="10803735" cy="6579633"/>
          </a:xfrm>
        </p:spPr>
      </p:pic>
      <p:sp>
        <p:nvSpPr>
          <p:cNvPr id="7" name="TextBox 6">
            <a:extLst>
              <a:ext uri="{FF2B5EF4-FFF2-40B4-BE49-F238E27FC236}">
                <a16:creationId xmlns:a16="http://schemas.microsoft.com/office/drawing/2014/main" id="{2A14D4BE-6866-B04A-B20B-5F2C0C4B99FB}"/>
              </a:ext>
            </a:extLst>
          </p:cNvPr>
          <p:cNvSpPr txBox="1"/>
          <p:nvPr/>
        </p:nvSpPr>
        <p:spPr>
          <a:xfrm>
            <a:off x="128588" y="228600"/>
            <a:ext cx="1252587" cy="523220"/>
          </a:xfrm>
          <a:prstGeom prst="rect">
            <a:avLst/>
          </a:prstGeom>
          <a:noFill/>
        </p:spPr>
        <p:txBody>
          <a:bodyPr wrap="none" rtlCol="0">
            <a:spAutoFit/>
          </a:bodyPr>
          <a:lstStyle/>
          <a:p>
            <a:r>
              <a:rPr lang="en-US" sz="2800" dirty="0"/>
              <a:t>EUDAQ</a:t>
            </a:r>
          </a:p>
        </p:txBody>
      </p:sp>
    </p:spTree>
    <p:extLst>
      <p:ext uri="{BB962C8B-B14F-4D97-AF65-F5344CB8AC3E}">
        <p14:creationId xmlns:p14="http://schemas.microsoft.com/office/powerpoint/2010/main" val="1986377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2E22A75-7E82-A448-91CD-9974EBBD9D70}"/>
              </a:ext>
            </a:extLst>
          </p:cNvPr>
          <p:cNvPicPr>
            <a:picLocks noGrp="1" noChangeAspect="1"/>
          </p:cNvPicPr>
          <p:nvPr>
            <p:ph idx="1"/>
          </p:nvPr>
        </p:nvPicPr>
        <p:blipFill>
          <a:blip r:embed="rId2"/>
          <a:stretch>
            <a:fillRect/>
          </a:stretch>
        </p:blipFill>
        <p:spPr>
          <a:xfrm>
            <a:off x="938784" y="121920"/>
            <a:ext cx="10803735" cy="6579633"/>
          </a:xfrm>
        </p:spPr>
      </p:pic>
      <p:sp>
        <p:nvSpPr>
          <p:cNvPr id="4" name="Rectangle 3">
            <a:extLst>
              <a:ext uri="{FF2B5EF4-FFF2-40B4-BE49-F238E27FC236}">
                <a16:creationId xmlns:a16="http://schemas.microsoft.com/office/drawing/2014/main" id="{3F319FC7-959B-164B-A942-559B6D9388BD}"/>
              </a:ext>
            </a:extLst>
          </p:cNvPr>
          <p:cNvSpPr/>
          <p:nvPr/>
        </p:nvSpPr>
        <p:spPr>
          <a:xfrm>
            <a:off x="438912" y="280416"/>
            <a:ext cx="3072384" cy="6132576"/>
          </a:xfrm>
          <a:prstGeom prst="rect">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C48151AF-C4D4-6C4E-9A03-DED0037B33F9}"/>
              </a:ext>
            </a:extLst>
          </p:cNvPr>
          <p:cNvSpPr txBox="1"/>
          <p:nvPr/>
        </p:nvSpPr>
        <p:spPr>
          <a:xfrm>
            <a:off x="1215953" y="400051"/>
            <a:ext cx="1518301" cy="461665"/>
          </a:xfrm>
          <a:prstGeom prst="rect">
            <a:avLst/>
          </a:prstGeom>
          <a:noFill/>
        </p:spPr>
        <p:txBody>
          <a:bodyPr wrap="none" rtlCol="0">
            <a:spAutoFit/>
          </a:bodyPr>
          <a:lstStyle/>
          <a:p>
            <a:r>
              <a:rPr lang="en-US" sz="2400" b="1" dirty="0">
                <a:solidFill>
                  <a:schemeClr val="bg1"/>
                </a:solidFill>
              </a:rPr>
              <a:t>DETECTOR</a:t>
            </a:r>
          </a:p>
        </p:txBody>
      </p:sp>
      <p:sp>
        <p:nvSpPr>
          <p:cNvPr id="7" name="Rectangle 6">
            <a:extLst>
              <a:ext uri="{FF2B5EF4-FFF2-40B4-BE49-F238E27FC236}">
                <a16:creationId xmlns:a16="http://schemas.microsoft.com/office/drawing/2014/main" id="{C811F7FD-C2A1-F94D-B3D8-DE52C1548B3A}"/>
              </a:ext>
            </a:extLst>
          </p:cNvPr>
          <p:cNvSpPr/>
          <p:nvPr/>
        </p:nvSpPr>
        <p:spPr>
          <a:xfrm>
            <a:off x="3511296" y="280416"/>
            <a:ext cx="5475542" cy="6132576"/>
          </a:xfrm>
          <a:prstGeom prst="rect">
            <a:avLst/>
          </a:prstGeom>
          <a:solidFill>
            <a:srgbClr val="FFFF00">
              <a:alpha val="1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2DED4DD4-473C-8949-8815-59ECBF76C231}"/>
              </a:ext>
            </a:extLst>
          </p:cNvPr>
          <p:cNvSpPr txBox="1"/>
          <p:nvPr/>
        </p:nvSpPr>
        <p:spPr>
          <a:xfrm>
            <a:off x="5972175" y="400051"/>
            <a:ext cx="1990994" cy="461665"/>
          </a:xfrm>
          <a:prstGeom prst="rect">
            <a:avLst/>
          </a:prstGeom>
          <a:noFill/>
        </p:spPr>
        <p:txBody>
          <a:bodyPr wrap="none" rtlCol="0">
            <a:spAutoFit/>
          </a:bodyPr>
          <a:lstStyle/>
          <a:p>
            <a:r>
              <a:rPr lang="en-US" sz="2400" b="1" dirty="0"/>
              <a:t>CENTRAL DAQ</a:t>
            </a:r>
          </a:p>
        </p:txBody>
      </p:sp>
      <p:sp>
        <p:nvSpPr>
          <p:cNvPr id="9" name="Rectangle 8">
            <a:extLst>
              <a:ext uri="{FF2B5EF4-FFF2-40B4-BE49-F238E27FC236}">
                <a16:creationId xmlns:a16="http://schemas.microsoft.com/office/drawing/2014/main" id="{54E15E38-F19A-3E47-90F2-97102028B922}"/>
              </a:ext>
            </a:extLst>
          </p:cNvPr>
          <p:cNvSpPr/>
          <p:nvPr/>
        </p:nvSpPr>
        <p:spPr>
          <a:xfrm>
            <a:off x="9058656" y="280416"/>
            <a:ext cx="3072384" cy="2305622"/>
          </a:xfrm>
          <a:prstGeom prst="rect">
            <a:avLst/>
          </a:prstGeom>
          <a:solidFill>
            <a:srgbClr val="FF0000">
              <a:alpha val="2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0551D288-3800-F044-898A-657E8224CC3B}"/>
              </a:ext>
            </a:extLst>
          </p:cNvPr>
          <p:cNvSpPr txBox="1"/>
          <p:nvPr/>
        </p:nvSpPr>
        <p:spPr>
          <a:xfrm>
            <a:off x="9763880" y="400051"/>
            <a:ext cx="1657377" cy="400110"/>
          </a:xfrm>
          <a:prstGeom prst="rect">
            <a:avLst/>
          </a:prstGeom>
          <a:noFill/>
        </p:spPr>
        <p:txBody>
          <a:bodyPr wrap="none" rtlCol="0">
            <a:spAutoFit/>
          </a:bodyPr>
          <a:lstStyle/>
          <a:p>
            <a:r>
              <a:rPr lang="en-US" sz="2000" b="1" dirty="0"/>
              <a:t>MONITORING</a:t>
            </a:r>
          </a:p>
        </p:txBody>
      </p:sp>
    </p:spTree>
    <p:extLst>
      <p:ext uri="{BB962C8B-B14F-4D97-AF65-F5344CB8AC3E}">
        <p14:creationId xmlns:p14="http://schemas.microsoft.com/office/powerpoint/2010/main" val="3436287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1160EB0-0930-5546-BBC5-DE19D9A19463}"/>
              </a:ext>
            </a:extLst>
          </p:cNvPr>
          <p:cNvPicPr>
            <a:picLocks noChangeAspect="1"/>
          </p:cNvPicPr>
          <p:nvPr/>
        </p:nvPicPr>
        <p:blipFill>
          <a:blip r:embed="rId2">
            <a:lum/>
            <a:alphaModFix/>
          </a:blip>
          <a:srcRect/>
          <a:stretch>
            <a:fillRect/>
          </a:stretch>
        </p:blipFill>
        <p:spPr>
          <a:xfrm>
            <a:off x="215722" y="1857375"/>
            <a:ext cx="11740350" cy="4300538"/>
          </a:xfrm>
          <a:prstGeom prst="rect">
            <a:avLst/>
          </a:prstGeom>
          <a:noFill/>
          <a:ln>
            <a:noFill/>
          </a:ln>
        </p:spPr>
      </p:pic>
      <p:sp>
        <p:nvSpPr>
          <p:cNvPr id="5" name="Rectangle 4">
            <a:extLst>
              <a:ext uri="{FF2B5EF4-FFF2-40B4-BE49-F238E27FC236}">
                <a16:creationId xmlns:a16="http://schemas.microsoft.com/office/drawing/2014/main" id="{57BADC7B-6CC2-D747-A95D-E2FDF2B09FA7}"/>
              </a:ext>
            </a:extLst>
          </p:cNvPr>
          <p:cNvSpPr/>
          <p:nvPr/>
        </p:nvSpPr>
        <p:spPr>
          <a:xfrm>
            <a:off x="6085896" y="494729"/>
            <a:ext cx="5987041" cy="6132576"/>
          </a:xfrm>
          <a:prstGeom prst="rect">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71C0A81B-8111-0044-BA3F-6A76B0AB4F5F}"/>
              </a:ext>
            </a:extLst>
          </p:cNvPr>
          <p:cNvSpPr/>
          <p:nvPr/>
        </p:nvSpPr>
        <p:spPr>
          <a:xfrm>
            <a:off x="98857" y="2886075"/>
            <a:ext cx="5475542" cy="3741230"/>
          </a:xfrm>
          <a:prstGeom prst="rect">
            <a:avLst/>
          </a:prstGeom>
          <a:solidFill>
            <a:srgbClr val="FFFF00">
              <a:alpha val="1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DF5439BF-E0DA-9741-B824-1E04E21A859B}"/>
              </a:ext>
            </a:extLst>
          </p:cNvPr>
          <p:cNvSpPr/>
          <p:nvPr/>
        </p:nvSpPr>
        <p:spPr>
          <a:xfrm>
            <a:off x="78425" y="2100263"/>
            <a:ext cx="5495974" cy="785812"/>
          </a:xfrm>
          <a:prstGeom prst="rect">
            <a:avLst/>
          </a:prstGeom>
          <a:solidFill>
            <a:srgbClr val="FF0000">
              <a:alpha val="2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3E1931C8-86BA-704F-9AD5-6257BEF52C06}"/>
              </a:ext>
            </a:extLst>
          </p:cNvPr>
          <p:cNvSpPr txBox="1"/>
          <p:nvPr/>
        </p:nvSpPr>
        <p:spPr>
          <a:xfrm>
            <a:off x="98857" y="233119"/>
            <a:ext cx="3560462" cy="523220"/>
          </a:xfrm>
          <a:prstGeom prst="rect">
            <a:avLst/>
          </a:prstGeom>
          <a:noFill/>
        </p:spPr>
        <p:txBody>
          <a:bodyPr wrap="none" rtlCol="0">
            <a:spAutoFit/>
          </a:bodyPr>
          <a:lstStyle/>
          <a:p>
            <a:r>
              <a:rPr lang="en-US" sz="2800" dirty="0"/>
              <a:t>Test beam ECAL model </a:t>
            </a:r>
          </a:p>
        </p:txBody>
      </p:sp>
    </p:spTree>
    <p:extLst>
      <p:ext uri="{BB962C8B-B14F-4D97-AF65-F5344CB8AC3E}">
        <p14:creationId xmlns:p14="http://schemas.microsoft.com/office/powerpoint/2010/main" val="2146349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55534-2224-F44A-B2EC-3DCB3383EF8C}"/>
              </a:ext>
            </a:extLst>
          </p:cNvPr>
          <p:cNvSpPr>
            <a:spLocks noGrp="1"/>
          </p:cNvSpPr>
          <p:nvPr>
            <p:ph type="title"/>
          </p:nvPr>
        </p:nvSpPr>
        <p:spPr/>
        <p:txBody>
          <a:bodyPr/>
          <a:lstStyle/>
          <a:p>
            <a:r>
              <a:rPr lang="en-US" dirty="0"/>
              <a:t>Why dummy event ?</a:t>
            </a:r>
          </a:p>
        </p:txBody>
      </p:sp>
      <p:sp>
        <p:nvSpPr>
          <p:cNvPr id="3" name="Content Placeholder 2">
            <a:extLst>
              <a:ext uri="{FF2B5EF4-FFF2-40B4-BE49-F238E27FC236}">
                <a16:creationId xmlns:a16="http://schemas.microsoft.com/office/drawing/2014/main" id="{E0A7690B-40EA-A148-BC3E-B8ACE218B94C}"/>
              </a:ext>
            </a:extLst>
          </p:cNvPr>
          <p:cNvSpPr>
            <a:spLocks noGrp="1"/>
          </p:cNvSpPr>
          <p:nvPr>
            <p:ph idx="1"/>
          </p:nvPr>
        </p:nvSpPr>
        <p:spPr/>
        <p:txBody>
          <a:bodyPr>
            <a:normAutofit/>
          </a:bodyPr>
          <a:lstStyle/>
          <a:p>
            <a:pPr marL="0" indent="0" algn="just">
              <a:buNone/>
            </a:pPr>
            <a:r>
              <a:rPr lang="en-US" dirty="0"/>
              <a:t>for each TLU event (TLU number) EUDAQ has to get the event data package from all connected producers (detectors). If any of the detectors fails to send data with the given TLU number, the whole event is rejected as incomplete. </a:t>
            </a:r>
          </a:p>
          <a:p>
            <a:pPr marL="0" indent="0" algn="just">
              <a:buNone/>
            </a:pPr>
            <a:r>
              <a:rPr lang="en-US" dirty="0"/>
              <a:t>On the other side we decided to store FLAME data on the dedicated computer, instead of using main EUDAQ data collector, since we had previously some problems with it. But we have to send something to the main data collector, otherwise it will not store the data from telescope.</a:t>
            </a:r>
          </a:p>
          <a:p>
            <a:pPr marL="0" indent="0" algn="just">
              <a:buNone/>
            </a:pPr>
            <a:r>
              <a:rPr lang="en-US" dirty="0"/>
              <a:t>Then we synchronize the data with their TLU number</a:t>
            </a:r>
          </a:p>
        </p:txBody>
      </p:sp>
    </p:spTree>
    <p:extLst>
      <p:ext uri="{BB962C8B-B14F-4D97-AF65-F5344CB8AC3E}">
        <p14:creationId xmlns:p14="http://schemas.microsoft.com/office/powerpoint/2010/main" val="3150232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0065A-D162-9640-91D3-A0B7BA64DBDE}"/>
              </a:ext>
            </a:extLst>
          </p:cNvPr>
          <p:cNvSpPr>
            <a:spLocks noGrp="1"/>
          </p:cNvSpPr>
          <p:nvPr>
            <p:ph type="title"/>
          </p:nvPr>
        </p:nvSpPr>
        <p:spPr/>
        <p:txBody>
          <a:bodyPr/>
          <a:lstStyle/>
          <a:p>
            <a:r>
              <a:rPr lang="en-US" dirty="0"/>
              <a:t>Question for LUXE</a:t>
            </a:r>
          </a:p>
        </p:txBody>
      </p:sp>
      <p:sp>
        <p:nvSpPr>
          <p:cNvPr id="3" name="Content Placeholder 2">
            <a:extLst>
              <a:ext uri="{FF2B5EF4-FFF2-40B4-BE49-F238E27FC236}">
                <a16:creationId xmlns:a16="http://schemas.microsoft.com/office/drawing/2014/main" id="{4932EE86-315F-6644-862C-6A9525ABECC1}"/>
              </a:ext>
            </a:extLst>
          </p:cNvPr>
          <p:cNvSpPr>
            <a:spLocks noGrp="1"/>
          </p:cNvSpPr>
          <p:nvPr>
            <p:ph idx="1"/>
          </p:nvPr>
        </p:nvSpPr>
        <p:spPr/>
        <p:txBody>
          <a:bodyPr/>
          <a:lstStyle/>
          <a:p>
            <a:r>
              <a:rPr lang="en-US" dirty="0"/>
              <a:t>We should have different trigger : beam, laser, cosmic. </a:t>
            </a:r>
          </a:p>
          <a:p>
            <a:pPr lvl="1"/>
            <a:r>
              <a:rPr lang="en-US" dirty="0"/>
              <a:t>Is this still correct ?</a:t>
            </a:r>
          </a:p>
          <a:p>
            <a:pPr lvl="1"/>
            <a:r>
              <a:rPr lang="en-US" dirty="0"/>
              <a:t>All these triggers will be distributed by the TLU ? Latency of the system ? All detectors with the same type of trigger ?</a:t>
            </a:r>
          </a:p>
          <a:p>
            <a:r>
              <a:rPr lang="en-US" dirty="0"/>
              <a:t>BUSY signal from all the detectors ?</a:t>
            </a:r>
          </a:p>
          <a:p>
            <a:r>
              <a:rPr lang="en-US" dirty="0"/>
              <a:t>Detector Fails in sending data : event totally rejected ?</a:t>
            </a:r>
          </a:p>
          <a:p>
            <a:r>
              <a:rPr lang="en-US" dirty="0"/>
              <a:t>Monitoring and data quality ?</a:t>
            </a:r>
          </a:p>
        </p:txBody>
      </p:sp>
    </p:spTree>
    <p:extLst>
      <p:ext uri="{BB962C8B-B14F-4D97-AF65-F5344CB8AC3E}">
        <p14:creationId xmlns:p14="http://schemas.microsoft.com/office/powerpoint/2010/main" val="4944219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247</Words>
  <Application>Microsoft Macintosh PowerPoint</Application>
  <PresentationFormat>Widescreen</PresentationFormat>
  <Paragraphs>23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Experience with EUDAQ and TLU</vt:lpstr>
      <vt:lpstr>TLU in test beam</vt:lpstr>
      <vt:lpstr>PowerPoint Presentation</vt:lpstr>
      <vt:lpstr>PowerPoint Presentation</vt:lpstr>
      <vt:lpstr>PowerPoint Presentation</vt:lpstr>
      <vt:lpstr>Why dummy event ?</vt:lpstr>
      <vt:lpstr>Question for LUXE</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Experience with EUDAQ and TLU</dc:title>
  <dc:creator>yan bb</dc:creator>
  <cp:lastModifiedBy>yan bb</cp:lastModifiedBy>
  <cp:revision>9</cp:revision>
  <dcterms:created xsi:type="dcterms:W3CDTF">2021-06-16T07:51:06Z</dcterms:created>
  <dcterms:modified xsi:type="dcterms:W3CDTF">2021-06-16T08:22:32Z</dcterms:modified>
</cp:coreProperties>
</file>