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4"/>
  </p:normalViewPr>
  <p:slideViewPr>
    <p:cSldViewPr snapToGrid="0" snapToObjects="1">
      <p:cViewPr varScale="1">
        <p:scale>
          <a:sx n="99" d="100"/>
          <a:sy n="99" d="100"/>
        </p:scale>
        <p:origin x="10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DF03-60B3-4445-B048-1DE7F2E4F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38959-D881-0945-BA26-7F2DA2492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17D3A-5D17-224A-9D96-6769E0B0D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75D5F-34A8-EE48-BC4A-3168ED9A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E2EFD-750E-E745-935F-03F5C19DD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6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8A96-A906-EC4D-BA55-56E7DF28A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5E0798-40DC-8F4B-8FCB-57D23EC4E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C99A0-5CE4-5D40-BD1B-5E1B6EEF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81EDE-89ED-A149-A389-745DFF7DD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FE09B-453B-BE46-AE70-4F8625BE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5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2C6840-E61A-2F4F-801C-806CAD640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D5832E-F4C0-EA4F-A391-29CF94894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EBA78-E125-EE4B-A8F2-67445B4E5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1344A-526A-7844-B570-95B56EC48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DFF0A-48CE-1844-B868-0760C8DD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5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72394-05FB-9E4B-B978-A965A5DBB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E9EBD-01D4-9842-84E4-A93F4F630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FD56C-9E4F-274C-99E7-557E930EB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15EEA-9CD5-6947-A23C-73E06B1F0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EF230-553A-524A-B83D-BF0EC909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8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2CC1D-5299-7543-A714-016D2E263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3FBA0-F793-984D-88C7-F408E9592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FBD4B-EF42-DB4F-B6FF-CE8C62D6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D492F-ECA0-E74F-ABA4-D3EF553F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FCAE6-6FE7-F243-9072-1D525A245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6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FBFB-590F-E844-B072-BC369190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A08F5-9562-F546-B323-5041F5AB8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9F600-A46E-6449-868A-0DDBA445F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0C2EF-2BC8-B143-9FBF-B2E3FABC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8F518-9F5F-1E47-8FAC-1899225C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A6517-7CB6-5743-A63A-25B33E76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9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81846-D918-3646-8EBA-471D07AB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61EA6-452C-B74D-8FBC-EF08B8F13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06880-CCA8-324B-9593-5C63C53CE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97D46B-AABA-6E4E-A977-FF67073D81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71EE24-62F5-0E4F-AF3A-F248E9AB1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9782A2-4EEC-E842-9F0C-4706A1EB3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1DD712-8FB4-4946-B0FF-9EF36B17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A0419E-9020-9F4E-AFE2-A80CAD010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2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8C5E7-23AD-9841-BA2E-431A2A19F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8FBC12-B3DD-CB48-BFDA-3DA890B0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05BC6-5E00-4D42-B2ED-B35BF51AF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E01EC-3C56-6F49-B8EB-84F07979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7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FA4851-15F5-0948-BED1-E7C2BB62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BC4AD3-DFB6-9B4E-89DE-65917660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ECA39-D031-3C40-9B2D-1E00BFD2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9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63B4C-FC52-2142-81D5-CA7FEA4C7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6765B-A0B4-BF40-8905-1130B0482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B462C-51B3-6B41-ABA7-DE42A8C79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3D726-E167-0041-9B55-E844D42A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BE142-8575-F246-8D3F-132276F7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BC459-A8AA-8346-BC01-97D89285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1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2310-6558-8241-9435-C2908094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1560BD-789F-6F46-B238-AB4F2203BC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B8168-1FD3-7741-A7A9-50ED97ED3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AAAE4-0A13-5440-8D49-68CF0FFB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B67AF-8E29-874F-8CB3-2E7ADC7D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7F988-ABCE-604F-95AB-361FBEAD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37F0E5-4ED9-4B4D-97A8-1DB45D1ED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A6A8B-EBF2-CF40-8C71-AC616C78D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26472-8767-7F4F-98E4-BB5C48038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DDD6C-4C6B-0C4F-843C-FCDFBDF7C037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391D9-156C-1A4F-91AB-B323A1F4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36C32-9AA8-574A-ACFF-8D95F45FB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A96B7-6ECA-D845-8500-9427D74C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7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C93F8-0181-034B-A8E6-E644F25A32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Calibration with muons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BF5DE-9C6B-BD4E-A5EF-48FCF6A87E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2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5C41D-DD98-CE40-8E5C-1D6081746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Cosmic muon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AB340-EF71-BF47-92CB-0E4E3B703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Rate : </a:t>
            </a:r>
          </a:p>
          <a:p>
            <a:pPr lvl="1"/>
            <a:r>
              <a:rPr lang="en-US" dirty="0"/>
              <a:t>1 muon / cm2 / min </a:t>
            </a:r>
          </a:p>
          <a:p>
            <a:pPr lvl="1"/>
            <a:r>
              <a:rPr lang="en-US" dirty="0"/>
              <a:t>pixel is 0.5x0.5 cm2 : 720 muon per 12 hours (one night) for 4</a:t>
            </a:r>
            <a:r>
              <a:rPr lang="en-US" dirty="0">
                <a:latin typeface="Symbol" pitchFamily="2" charset="2"/>
              </a:rPr>
              <a:t>p</a:t>
            </a:r>
            <a:r>
              <a:rPr lang="en-US" dirty="0"/>
              <a:t> acceptance</a:t>
            </a:r>
          </a:p>
          <a:p>
            <a:r>
              <a:rPr lang="en-US" dirty="0"/>
              <a:t>Distribution in cos</a:t>
            </a:r>
            <a:r>
              <a:rPr lang="en-US" baseline="30000" dirty="0"/>
              <a:t>2</a:t>
            </a:r>
            <a:r>
              <a:rPr lang="en-US" dirty="0"/>
              <a:t>(theta)</a:t>
            </a:r>
          </a:p>
          <a:p>
            <a:r>
              <a:rPr lang="en-US" dirty="0"/>
              <a:t>Supposition : loosing 20% of quasi vertical muons</a:t>
            </a:r>
          </a:p>
          <a:p>
            <a:pPr lvl="1"/>
            <a:r>
              <a:rPr lang="en-US" dirty="0"/>
              <a:t>~570 muon per night per pixel</a:t>
            </a:r>
          </a:p>
        </p:txBody>
      </p:sp>
    </p:spTree>
    <p:extLst>
      <p:ext uri="{BB962C8B-B14F-4D97-AF65-F5344CB8AC3E}">
        <p14:creationId xmlns:p14="http://schemas.microsoft.com/office/powerpoint/2010/main" val="221305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29332-969F-384D-A8B5-409A80936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F38AC-581C-6248-BA46-E53FD5748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scintillators below (or above) the ECAL for triggering.</a:t>
            </a:r>
          </a:p>
          <a:p>
            <a:r>
              <a:rPr lang="en-US" dirty="0"/>
              <a:t>These scintillators can be removed during data taking</a:t>
            </a:r>
          </a:p>
          <a:p>
            <a:r>
              <a:rPr lang="en-US" dirty="0"/>
              <a:t>Provide easily a NIM trigger signal</a:t>
            </a:r>
          </a:p>
          <a:p>
            <a:r>
              <a:rPr lang="en-US" dirty="0"/>
              <a:t>Can be connected to the TLU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838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85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Calibration with muons</vt:lpstr>
      <vt:lpstr>Cosmic muon</vt:lpstr>
      <vt:lpstr>needs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</dc:title>
  <dc:creator>yan bb</dc:creator>
  <cp:lastModifiedBy>yan bb</cp:lastModifiedBy>
  <cp:revision>2</cp:revision>
  <dcterms:created xsi:type="dcterms:W3CDTF">2021-07-01T12:23:29Z</dcterms:created>
  <dcterms:modified xsi:type="dcterms:W3CDTF">2021-07-01T13:52:49Z</dcterms:modified>
</cp:coreProperties>
</file>