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39"/>
    <p:restoredTop sz="95788"/>
  </p:normalViewPr>
  <p:slideViewPr>
    <p:cSldViewPr snapToGrid="0" snapToObjects="1">
      <p:cViewPr varScale="1">
        <p:scale>
          <a:sx n="128" d="100"/>
          <a:sy n="128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CDFB1-A2D3-F442-B178-BCDFFD599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8D1BCF-0D06-D845-B9FA-3CD163506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F3907-858F-F140-A823-FF46FA968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1E7E2-507E-3742-94D5-9275653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A2197-99D9-4846-85B3-365BE438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2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D5FAE-DA07-C349-89ED-E04779E2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537E6-7612-9C4A-AAAC-E831A39DF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384DD-E19A-8D49-B9E2-52A7BE01B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5E143-23B5-C540-A7E6-A5E8FF34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D30E0-186F-AF43-AC76-6E876C928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0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519132-150A-9C44-9FB5-573F1F65D0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540C6-5CE4-7547-A112-9B0D9F139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17A92-4FC7-1642-BF4B-8012D3DE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0AE23-C32D-C44D-83DD-7B446B6C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3715B-5DF5-5B43-8D9B-D2E79F69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4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AD110-7F78-BF4E-9F19-1F02E36B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64865-D9B9-D24A-8F25-81B6D0B13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C3994-7BAC-814F-9128-0374C9EC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13ABA-5687-7940-89A3-C5CD8303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2EC2F-F2E2-454C-BE51-DC4F279E5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7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4B70C-D06B-E74E-AAA1-E254B5F58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D848F-BCC2-2343-8D58-F82AF8232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E96B8-FCAD-C844-9A6F-9BE31EAD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F97C8-5A79-CB4A-B808-379B87996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F34D6-E01B-7749-A955-84115EE47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294D-E3C5-9247-81AF-CE13B209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3ECCA-33C9-1547-9E2C-6EF8DF48C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C69ED-5404-3A48-976B-9E7EA86E8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E5463-9FD9-B14C-A977-B10F3F1F4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F940A-7E31-5A43-A5D7-D3F0DFF5A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58091-7104-3D43-AFA7-8F59F911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CABC7-0564-7D43-9B06-83AF2E38E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39769-CD9E-774D-A2E8-1EE0D9007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D9057D-203E-694F-81DD-A082A3FF7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081FE-C37C-4B4A-B582-C933F037B1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ADC837-126C-3941-A1F0-7CDA48CB4D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F3E367-3F5E-F041-AB98-E5DB017B6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B4D31F-C2D3-434C-BA0F-F7A99611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44C5C0-E946-3E44-928E-56FEF3F61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1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1B54-BA43-2141-BACE-B68DDD081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879A1C-529E-3448-8D5A-9844C1549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28ACA-D2E6-0741-A4D9-42132651F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B4DEC-6798-924C-8346-162C9AFD4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9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241601-5DB9-6B4E-81CF-029F04F4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479E01-F646-D941-8143-5822C597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AF9E0-7D06-D845-9339-FA3915E7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4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9BED-7437-804B-BB21-F86580397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1A792-D0A2-0A47-91B1-CFCCEDFAE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725E8-10C2-7C4F-9E79-87A7EA8FE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1DCDA-2B62-594A-A02F-6F3AFA4D3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B9921-0286-FF4D-8B61-D2ABC0D4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AC9CC-7E6F-9145-B2DB-45D317EE3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0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73D37-5158-5E41-8591-1E1A4588E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C054D8-6FA2-FA4D-BF54-FF64957F4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A573D3-BF99-9A4B-8C00-1EF6C5810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31628-0D15-FB4A-B443-0DA7170B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BA62-8F84-0F43-A492-FC5644BB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27199-1454-A243-B9AB-F316D16F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0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BD520C-B9A8-EF4D-8E60-6A74962D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2822D-1FB9-9845-9953-EED948970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4DE14-F2B3-9A4D-9949-F1EE0F755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F1F39-7EAC-584A-A9BE-AF91AE6158CC}" type="datetimeFigureOut">
              <a:rPr lang="en-US" smtClean="0"/>
              <a:t>7/8/21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1CF54-F6A2-3443-80B9-CA29180D36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30BC6-9BBA-3A42-ACEC-DB1A150E8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EF487-C704-C448-9CAD-82CC7CA86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9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144C-7B9B-9343-BCC0-B623AC465A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Ecal</a:t>
            </a:r>
            <a:r>
              <a:rPr lang="en-US" dirty="0"/>
              <a:t> modifications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94EED4-AFB9-3C48-B3F1-3041AD6DB6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0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0631-31C0-9B47-9D35-A115C244D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FF841-904A-6E45-8394-19213D73C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47056"/>
            <a:ext cx="4779264" cy="4351338"/>
          </a:xfrm>
        </p:spPr>
        <p:txBody>
          <a:bodyPr/>
          <a:lstStyle/>
          <a:p>
            <a:r>
              <a:rPr lang="en-US" dirty="0"/>
              <a:t>Max of the shower in layer 7</a:t>
            </a:r>
          </a:p>
          <a:p>
            <a:r>
              <a:rPr lang="en-US" dirty="0"/>
              <a:t>Max of the energy is 600 MIP/mm2</a:t>
            </a:r>
          </a:p>
          <a:p>
            <a:r>
              <a:rPr lang="en-US" dirty="0"/>
              <a:t>The positrons are mainly distributed over x and not over y</a:t>
            </a:r>
          </a:p>
          <a:p>
            <a:r>
              <a:rPr lang="en-US" dirty="0"/>
              <a:t>The peak is between 70mm up to 105 mm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65D50A-97E0-9A47-BC53-CBDD314E7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377" y="177864"/>
            <a:ext cx="7041561" cy="488667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16DA070-7FD0-E741-9551-B9C53D59D078}"/>
              </a:ext>
            </a:extLst>
          </p:cNvPr>
          <p:cNvCxnSpPr/>
          <p:nvPr/>
        </p:nvCxnSpPr>
        <p:spPr>
          <a:xfrm>
            <a:off x="5583936" y="1828800"/>
            <a:ext cx="2292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227168-885A-854E-972E-55D9C1381CFB}"/>
              </a:ext>
            </a:extLst>
          </p:cNvPr>
          <p:cNvCxnSpPr>
            <a:cxnSpLocks/>
          </p:cNvCxnSpPr>
          <p:nvPr/>
        </p:nvCxnSpPr>
        <p:spPr>
          <a:xfrm>
            <a:off x="6272784" y="1530096"/>
            <a:ext cx="0" cy="3407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E6DC69-AE53-A846-9662-A324C8DC0073}"/>
              </a:ext>
            </a:extLst>
          </p:cNvPr>
          <p:cNvCxnSpPr>
            <a:cxnSpLocks/>
          </p:cNvCxnSpPr>
          <p:nvPr/>
        </p:nvCxnSpPr>
        <p:spPr>
          <a:xfrm>
            <a:off x="6632448" y="1377696"/>
            <a:ext cx="0" cy="3560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071BAF-33EC-214C-B63D-5AD9A391160B}"/>
              </a:ext>
            </a:extLst>
          </p:cNvPr>
          <p:cNvSpPr txBox="1"/>
          <p:nvPr/>
        </p:nvSpPr>
        <p:spPr>
          <a:xfrm>
            <a:off x="5959596" y="4897095"/>
            <a:ext cx="5437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~70mm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B544D3-FFE5-3148-9972-D9355383077E}"/>
              </a:ext>
            </a:extLst>
          </p:cNvPr>
          <p:cNvSpPr txBox="1"/>
          <p:nvPr/>
        </p:nvSpPr>
        <p:spPr>
          <a:xfrm>
            <a:off x="6401898" y="4897095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~105mm</a:t>
            </a:r>
          </a:p>
        </p:txBody>
      </p:sp>
    </p:spTree>
    <p:extLst>
      <p:ext uri="{BB962C8B-B14F-4D97-AF65-F5344CB8AC3E}">
        <p14:creationId xmlns:p14="http://schemas.microsoft.com/office/powerpoint/2010/main" val="185931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42AC-CEFD-6249-9597-D31DFACB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4" y="8193"/>
            <a:ext cx="10515600" cy="979360"/>
          </a:xfrm>
        </p:spPr>
        <p:txBody>
          <a:bodyPr/>
          <a:lstStyle/>
          <a:p>
            <a:r>
              <a:rPr lang="en-US" dirty="0"/>
              <a:t>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937B0-8ADD-7C43-9B54-651B97243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008" y="1718120"/>
            <a:ext cx="10125456" cy="4262056"/>
          </a:xfrm>
        </p:spPr>
        <p:txBody>
          <a:bodyPr/>
          <a:lstStyle/>
          <a:p>
            <a:r>
              <a:rPr lang="en-US" dirty="0"/>
              <a:t>Have a non symmetric </a:t>
            </a:r>
            <a:r>
              <a:rPr lang="en-US" dirty="0" err="1"/>
              <a:t>ecal</a:t>
            </a:r>
            <a:r>
              <a:rPr lang="en-US" dirty="0"/>
              <a:t> :</a:t>
            </a:r>
          </a:p>
          <a:p>
            <a:pPr lvl="1"/>
            <a:r>
              <a:rPr lang="en-US" dirty="0"/>
              <a:t>Different types sizes of pads : </a:t>
            </a:r>
          </a:p>
          <a:p>
            <a:pPr lvl="2"/>
            <a:r>
              <a:rPr lang="en-US" dirty="0"/>
              <a:t>Production of pixelized sensors with </a:t>
            </a:r>
            <a:r>
              <a:rPr lang="en-US"/>
              <a:t>pads 0.5 x 5 </a:t>
            </a:r>
            <a:r>
              <a:rPr lang="en-US" dirty="0"/>
              <a:t>mm2 </a:t>
            </a:r>
            <a:r>
              <a:rPr lang="en-US"/>
              <a:t>(0.5mm </a:t>
            </a:r>
            <a:r>
              <a:rPr lang="en-US" dirty="0"/>
              <a:t>in x)</a:t>
            </a:r>
          </a:p>
          <a:p>
            <a:pPr lvl="2"/>
            <a:r>
              <a:rPr lang="en-US" dirty="0"/>
              <a:t>For the layers where energy is deposited bigger than E ( we have to decide), the two first sensors are pixelized sensors, the rest are standard sensors</a:t>
            </a:r>
          </a:p>
          <a:p>
            <a:pPr lvl="2"/>
            <a:r>
              <a:rPr lang="en-US" dirty="0"/>
              <a:t>For the layers with energy deposited smaller than E,  standard sensors</a:t>
            </a:r>
          </a:p>
          <a:p>
            <a:pPr lvl="1"/>
            <a:r>
              <a:rPr lang="en-US" dirty="0"/>
              <a:t>Different amplification :</a:t>
            </a:r>
          </a:p>
          <a:p>
            <a:pPr lvl="2"/>
            <a:r>
              <a:rPr lang="en-US" dirty="0"/>
              <a:t>For the pixelized sensors, we connect a low gain preamplifier</a:t>
            </a:r>
          </a:p>
          <a:p>
            <a:pPr lvl="2"/>
            <a:r>
              <a:rPr lang="en-US" dirty="0"/>
              <a:t>For the standard sensors, we connect a high gain preamplifier 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EF85639A-27D8-1048-B8A6-07EEC64F7786}"/>
              </a:ext>
            </a:extLst>
          </p:cNvPr>
          <p:cNvSpPr/>
          <p:nvPr/>
        </p:nvSpPr>
        <p:spPr>
          <a:xfrm>
            <a:off x="8193024" y="4169664"/>
            <a:ext cx="420624" cy="8503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F0760-9311-2E47-886E-E7C7E2A130D7}"/>
              </a:ext>
            </a:extLst>
          </p:cNvPr>
          <p:cNvSpPr txBox="1"/>
          <p:nvPr/>
        </p:nvSpPr>
        <p:spPr>
          <a:xfrm>
            <a:off x="8833104" y="4410194"/>
            <a:ext cx="2761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need to modify the ADC</a:t>
            </a:r>
          </a:p>
        </p:txBody>
      </p:sp>
    </p:spTree>
    <p:extLst>
      <p:ext uri="{BB962C8B-B14F-4D97-AF65-F5344CB8AC3E}">
        <p14:creationId xmlns:p14="http://schemas.microsoft.com/office/powerpoint/2010/main" val="4102765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143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Ecal modifications</vt:lpstr>
      <vt:lpstr>hypothesis</vt:lpstr>
      <vt:lpstr>modifications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Ecal modifications</dc:title>
  <dc:creator>yan bb</dc:creator>
  <cp:lastModifiedBy>Whimsey S. Huang</cp:lastModifiedBy>
  <cp:revision>4</cp:revision>
  <dcterms:created xsi:type="dcterms:W3CDTF">2021-07-08T11:10:54Z</dcterms:created>
  <dcterms:modified xsi:type="dcterms:W3CDTF">2021-07-08T14:02:41Z</dcterms:modified>
</cp:coreProperties>
</file>