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793"/>
  </p:normalViewPr>
  <p:slideViewPr>
    <p:cSldViewPr snapToGrid="0" snapToObjects="1">
      <p:cViewPr>
        <p:scale>
          <a:sx n="120" d="100"/>
          <a:sy n="12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9418-566A-9F4A-A797-B9DBB5B42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C0165-B0AE-6D4B-8BFE-C84DD9846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D774-D06E-DC4F-8F60-D0E23874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171B-2BE9-2F42-B600-B881745B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E8DC-01A2-5245-9F7F-0E687D8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A44-285D-254C-987F-915BFE8B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B9B28-8659-0340-BD7A-BE0AE756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B3116-EED9-904E-8CC2-A34F254F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C723-43FB-2741-9154-DA772631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B103-1325-5F44-8922-2E31AB44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7CECD-6032-4247-8283-717DA3DC4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BFE77-D465-034C-A9B6-011A5400A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E8777-2487-CC48-AE12-C64B1A76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298E-B8E1-4744-90D4-97640163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1825-D3B3-2642-A602-D62E2835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5003-CE23-3C47-BC6D-2C633F94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CF91-3F8D-834E-A2F6-F142699C1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5337-4A6F-B94B-AA1D-632A36D0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698B-DC33-C947-8589-529EA282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0726-DF0E-234F-A0FE-B2ABE870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31C7-A9DD-7946-AB36-E6BE86A3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BC219-FDC7-EC4C-8696-6C3F2223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D46FB-3E23-694F-AC60-0F0BC7F9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BDD5-20B9-D645-96A3-D1C5322A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2115-AB69-F84B-B0FE-D8612A41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118C-5084-FF44-B5E3-750900AA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0C61-7A33-5D4F-9741-F05FE201F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4A35F-73AD-A54C-B25B-50CAEBFCA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2DCBB-B2D3-9844-AAE2-F1363908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DE685-613D-2A44-8936-F4F5E17B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9AE7A-4786-934F-B242-59426244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B581-0B3F-EB4D-9695-F9D86CC9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5204E-849E-074E-B0B3-473E4A78F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55105-D0CB-AF49-828B-42E64920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B3B47-7E02-D14C-A74A-59BD6071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117AF-3534-C242-99A7-CFD46D109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908CE-5468-D744-99DC-9548F8B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C53E3-C41B-4A42-AFFA-D63F03D2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E0ACC-962A-434E-9470-C6FB8F9E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A3DD-9004-8B43-84E9-C6A7E6C6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64FEE-FA3B-A443-AD5B-6A74F639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4E477-4DEE-2A48-B2C3-52DC541F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5CE1-72E6-BF4E-8E00-2E3AB67D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FD670-350E-8C43-82F3-CB0A2827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D01A6-1CCB-A943-944F-4C27DFA8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21228-33C4-D94B-8DB7-A77FCE2E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61DC-63A6-0546-A1FC-FD464F4B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4F9A-E4BA-0049-B484-7690E620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C2910-CE9F-C64E-89C3-B92E1F30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C1D92-F4B1-4240-BDBD-268761CC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7123-FAB8-634E-B7BC-3C1E6F02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D9884-1E41-8944-AECA-9846F4CF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7976-E345-614C-A585-010B6C75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64E52-ABD9-FE43-A79B-7755BEA22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8A68B-5421-8744-A0DF-EDD994032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EE43A-CCB8-D148-91A9-0DCD871F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2605F-CE46-344F-AC25-3B1B1A85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287FC-31F1-704D-9AA0-014DF868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CCEC1-8424-5D4F-B77C-BD5189EC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F87A-C3FE-9349-975D-62AF0BCC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BCB25-AB2E-B740-9FE5-2763B3B22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22-B753-FE43-94F0-9E529B224F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FEC7-FE6B-D64A-8747-EDC5D0CF6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2751-3042-0F46-BDF2-1C834A7C4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2308-7426-AE41-8D55-A2403352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EA1F-ECBA-6041-B471-A78D0004B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GaAs with traces</a:t>
            </a:r>
            <a:br>
              <a:rPr lang="en-US" dirty="0"/>
            </a:br>
            <a:r>
              <a:rPr lang="en-US" dirty="0"/>
              <a:t>15/7/21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8C365-9E69-C343-8C55-88960A86B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Mainly </a:t>
            </a:r>
            <a:r>
              <a:rPr lang="en-US" dirty="0" err="1"/>
              <a:t>Ibtisam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1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D6DF-99D3-F34B-81B4-FB5DB9F0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37212" cy="1325563"/>
          </a:xfrm>
        </p:spPr>
        <p:txBody>
          <a:bodyPr/>
          <a:lstStyle/>
          <a:p>
            <a:pPr algn="ctr"/>
            <a:r>
              <a:rPr lang="en-US" dirty="0"/>
              <a:t>GaAs with traces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F24E-0979-294E-B957-06C7B040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" y="1825625"/>
            <a:ext cx="4410635" cy="1975410"/>
          </a:xfrm>
        </p:spPr>
        <p:txBody>
          <a:bodyPr/>
          <a:lstStyle/>
          <a:p>
            <a:r>
              <a:rPr lang="en-US" dirty="0"/>
              <a:t>We received the sensors yesterday</a:t>
            </a:r>
          </a:p>
          <a:p>
            <a:r>
              <a:rPr lang="en-US" dirty="0"/>
              <a:t>Visual inspection : 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3D0D9-48BB-9B43-B61F-9A606015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9" t="17682" r="12724" b="28554"/>
          <a:stretch/>
        </p:blipFill>
        <p:spPr>
          <a:xfrm>
            <a:off x="6436659" y="4112833"/>
            <a:ext cx="5002306" cy="2745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3EC16E-6625-3A42-995B-E4687C5B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97270" y="513533"/>
            <a:ext cx="4108263" cy="3081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18792-BF94-3E44-B09D-0726DA570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21" b="12179"/>
          <a:stretch/>
        </p:blipFill>
        <p:spPr>
          <a:xfrm rot="5400000">
            <a:off x="-186799" y="3396163"/>
            <a:ext cx="3648636" cy="3275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665D8E-9D03-BE47-924A-A5DFA11BC7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1" t="13923" r="19347" b="17233"/>
          <a:stretch/>
        </p:blipFill>
        <p:spPr>
          <a:xfrm rot="5400000">
            <a:off x="5090310" y="91290"/>
            <a:ext cx="4111782" cy="39292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DBA29D-5A7B-8041-8CEC-3C59A95EB7C0}"/>
              </a:ext>
            </a:extLst>
          </p:cNvPr>
          <p:cNvSpPr txBox="1"/>
          <p:nvPr/>
        </p:nvSpPr>
        <p:spPr>
          <a:xfrm>
            <a:off x="6535270" y="658574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minipad</a:t>
            </a:r>
            <a:endParaRPr lang="en-US" sz="2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C9A0D3-8281-2944-8E82-ED10296ED0E6}"/>
              </a:ext>
            </a:extLst>
          </p:cNvPr>
          <p:cNvCxnSpPr>
            <a:stCxn id="18" idx="2"/>
          </p:cNvCxnSpPr>
          <p:nvPr/>
        </p:nvCxnSpPr>
        <p:spPr>
          <a:xfrm flipH="1">
            <a:off x="7046259" y="1120239"/>
            <a:ext cx="105526" cy="41272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319ED7-1AF8-1445-80DD-9FD860910CE6}"/>
              </a:ext>
            </a:extLst>
          </p:cNvPr>
          <p:cNvSpPr txBox="1"/>
          <p:nvPr/>
        </p:nvSpPr>
        <p:spPr>
          <a:xfrm>
            <a:off x="3605048" y="515006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6B77BD-4E1A-8B45-B6BC-9EB8827C905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575034" y="5334735"/>
            <a:ext cx="103001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8BD9-221F-5441-888B-83BDBA0D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First IV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4F0A-29FC-0844-8EF4-076C2A1B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7060"/>
            <a:ext cx="10515600" cy="2620869"/>
          </a:xfrm>
        </p:spPr>
        <p:txBody>
          <a:bodyPr/>
          <a:lstStyle/>
          <a:p>
            <a:r>
              <a:rPr lang="en-US" dirty="0"/>
              <a:t>For the first pads, we proceed to three way to measure :</a:t>
            </a:r>
          </a:p>
          <a:p>
            <a:pPr lvl="1"/>
            <a:r>
              <a:rPr lang="en-US" dirty="0"/>
              <a:t>All the needles are on the pads (</a:t>
            </a:r>
            <a:r>
              <a:rPr lang="en-US" dirty="0" err="1"/>
              <a:t>signal+ground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the ground needles are on the pads and the signal needle is connected to the end of the trace</a:t>
            </a:r>
          </a:p>
          <a:p>
            <a:pPr lvl="1"/>
            <a:r>
              <a:rPr lang="en-US" dirty="0"/>
              <a:t>All the needles are connected to the end of the trace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7B7D-6632-784D-9F91-D6C56FFA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4824"/>
            <a:ext cx="6096000" cy="298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27E61-88BE-FE4B-BA1B-11BF7AFF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7929"/>
            <a:ext cx="6096000" cy="298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3E8DA8-8FD7-6C4B-B13F-9C0DA7D2AD23}"/>
              </a:ext>
            </a:extLst>
          </p:cNvPr>
          <p:cNvSpPr txBox="1"/>
          <p:nvPr/>
        </p:nvSpPr>
        <p:spPr>
          <a:xfrm>
            <a:off x="1021976" y="4383741"/>
            <a:ext cx="28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Needle on the </a:t>
            </a:r>
            <a:r>
              <a:rPr lang="en-US" dirty="0" err="1">
                <a:solidFill>
                  <a:srgbClr val="FF0000"/>
                </a:solidFill>
              </a:rPr>
              <a:t>minipad</a:t>
            </a:r>
            <a:r>
              <a:rPr lang="en-US" dirty="0">
                <a:solidFill>
                  <a:srgbClr val="FF0000"/>
                </a:solidFill>
              </a:rPr>
              <a:t> (A,1)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895F1-3210-5E4D-96FC-2528C670CAC7}"/>
              </a:ext>
            </a:extLst>
          </p:cNvPr>
          <p:cNvSpPr txBox="1"/>
          <p:nvPr/>
        </p:nvSpPr>
        <p:spPr>
          <a:xfrm>
            <a:off x="7117976" y="4383741"/>
            <a:ext cx="231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Needdles</a:t>
            </a:r>
            <a:r>
              <a:rPr lang="en-US" dirty="0">
                <a:solidFill>
                  <a:srgbClr val="FF0000"/>
                </a:solidFill>
              </a:rPr>
              <a:t> on Pad  (A,1)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29E50-533C-C843-ABB1-8C44EA1E7050}"/>
              </a:ext>
            </a:extLst>
          </p:cNvPr>
          <p:cNvSpPr txBox="1"/>
          <p:nvPr/>
        </p:nvSpPr>
        <p:spPr>
          <a:xfrm>
            <a:off x="4241254" y="5085464"/>
            <a:ext cx="45100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the IV results</a:t>
            </a:r>
          </a:p>
        </p:txBody>
      </p:sp>
    </p:spTree>
    <p:extLst>
      <p:ext uri="{BB962C8B-B14F-4D97-AF65-F5344CB8AC3E}">
        <p14:creationId xmlns:p14="http://schemas.microsoft.com/office/powerpoint/2010/main" val="287861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E6E618-2B5D-6C42-A455-987D4C95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725"/>
            <a:ext cx="6096000" cy="298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DCFEF3-87DF-BC4F-8BAD-1162C5C50EEA}"/>
              </a:ext>
            </a:extLst>
          </p:cNvPr>
          <p:cNvSpPr txBox="1"/>
          <p:nvPr/>
        </p:nvSpPr>
        <p:spPr>
          <a:xfrm>
            <a:off x="2585545" y="3599059"/>
            <a:ext cx="6351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(A,1)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1364AC-70F7-754A-BC65-E1C229D04251}"/>
              </a:ext>
            </a:extLst>
          </p:cNvPr>
          <p:cNvGrpSpPr/>
          <p:nvPr/>
        </p:nvGrpSpPr>
        <p:grpSpPr>
          <a:xfrm>
            <a:off x="0" y="0"/>
            <a:ext cx="4906683" cy="3479284"/>
            <a:chOff x="3220719" y="0"/>
            <a:chExt cx="4906683" cy="34792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7B703D-9821-464B-BDBD-6547F1331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0719" y="0"/>
              <a:ext cx="4906683" cy="34792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108A74-2B18-3A49-8CC9-64D4F7BCE663}"/>
                </a:ext>
              </a:extLst>
            </p:cNvPr>
            <p:cNvSpPr/>
            <p:nvPr/>
          </p:nvSpPr>
          <p:spPr>
            <a:xfrm>
              <a:off x="3815255" y="493986"/>
              <a:ext cx="262759" cy="30523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198FA1-413E-9F4A-8E30-70E1A90283DA}"/>
                </a:ext>
              </a:extLst>
            </p:cNvPr>
            <p:cNvSpPr/>
            <p:nvPr/>
          </p:nvSpPr>
          <p:spPr>
            <a:xfrm>
              <a:off x="4635062" y="1051034"/>
              <a:ext cx="252248" cy="27326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DA98F5C-B348-CB49-AAA0-78882480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783725"/>
            <a:ext cx="6096000" cy="2984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8D7ED9-D9F3-3C4D-8634-F973AB3B802C}"/>
              </a:ext>
            </a:extLst>
          </p:cNvPr>
          <p:cNvSpPr txBox="1"/>
          <p:nvPr/>
        </p:nvSpPr>
        <p:spPr>
          <a:xfrm>
            <a:off x="8832568" y="3688834"/>
            <a:ext cx="62286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(C,4)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5B954A-DF0A-0145-9D32-965F4E698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94"/>
          <a:stretch/>
        </p:blipFill>
        <p:spPr>
          <a:xfrm>
            <a:off x="5049351" y="0"/>
            <a:ext cx="7142649" cy="31351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4ABD1D-D000-8A45-B3AA-808DCE5D0EFC}"/>
              </a:ext>
            </a:extLst>
          </p:cNvPr>
          <p:cNvSpPr txBox="1"/>
          <p:nvPr/>
        </p:nvSpPr>
        <p:spPr>
          <a:xfrm>
            <a:off x="7651530" y="104572"/>
            <a:ext cx="315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value @ 100V by Anton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B6A7F3-7748-8B4C-A850-1E89828E1EE7}"/>
              </a:ext>
            </a:extLst>
          </p:cNvPr>
          <p:cNvSpPr/>
          <p:nvPr/>
        </p:nvSpPr>
        <p:spPr>
          <a:xfrm>
            <a:off x="6947338" y="1154784"/>
            <a:ext cx="357352" cy="212103"/>
          </a:xfrm>
          <a:prstGeom prst="rect">
            <a:avLst/>
          </a:prstGeom>
          <a:solidFill>
            <a:srgbClr val="00B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DC6EA7-6B35-5D41-B983-0F3E91E75BB7}"/>
              </a:ext>
            </a:extLst>
          </p:cNvPr>
          <p:cNvSpPr/>
          <p:nvPr/>
        </p:nvSpPr>
        <p:spPr>
          <a:xfrm>
            <a:off x="5632515" y="725864"/>
            <a:ext cx="405353" cy="212103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DACD9B-0BB0-9649-94CE-A2781AFD0DB1}"/>
              </a:ext>
            </a:extLst>
          </p:cNvPr>
          <p:cNvSpPr txBox="1"/>
          <p:nvPr/>
        </p:nvSpPr>
        <p:spPr>
          <a:xfrm>
            <a:off x="4649781" y="3446839"/>
            <a:ext cx="261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 degrees, 26% humidity</a:t>
            </a:r>
          </a:p>
        </p:txBody>
      </p:sp>
    </p:spTree>
    <p:extLst>
      <p:ext uri="{BB962C8B-B14F-4D97-AF65-F5344CB8AC3E}">
        <p14:creationId xmlns:p14="http://schemas.microsoft.com/office/powerpoint/2010/main" val="193692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930CC-0C57-8446-9284-DBCFE3370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7"/>
          <a:stretch/>
        </p:blipFill>
        <p:spPr>
          <a:xfrm rot="16200000">
            <a:off x="505119" y="-475027"/>
            <a:ext cx="5858400" cy="6868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E1EF2-2856-7449-B825-2C8557DE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1271"/>
          <a:stretch/>
        </p:blipFill>
        <p:spPr>
          <a:xfrm rot="16200000">
            <a:off x="6135164" y="1041277"/>
            <a:ext cx="5090323" cy="3623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29858-0BED-5547-B46E-DDE95DBE6906}"/>
              </a:ext>
            </a:extLst>
          </p:cNvPr>
          <p:cNvSpPr txBox="1"/>
          <p:nvPr/>
        </p:nvSpPr>
        <p:spPr>
          <a:xfrm>
            <a:off x="2711302" y="635827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 for the test beam designed. Mechanics under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55D4E-FC3C-BD4D-85E2-88482B2BFF44}"/>
              </a:ext>
            </a:extLst>
          </p:cNvPr>
          <p:cNvSpPr txBox="1"/>
          <p:nvPr/>
        </p:nvSpPr>
        <p:spPr>
          <a:xfrm>
            <a:off x="5912926" y="530650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bonding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B9AB97-993C-7546-9F4F-E4BFA438F241}"/>
              </a:ext>
            </a:extLst>
          </p:cNvPr>
          <p:cNvSpPr txBox="1"/>
          <p:nvPr/>
        </p:nvSpPr>
        <p:spPr>
          <a:xfrm>
            <a:off x="5924172" y="12313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bonding</a:t>
            </a:r>
          </a:p>
        </p:txBody>
      </p:sp>
    </p:spTree>
    <p:extLst>
      <p:ext uri="{BB962C8B-B14F-4D97-AF65-F5344CB8AC3E}">
        <p14:creationId xmlns:p14="http://schemas.microsoft.com/office/powerpoint/2010/main" val="89362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GaAs with traces 15/7/21</vt:lpstr>
      <vt:lpstr>GaAs with traces  </vt:lpstr>
      <vt:lpstr>First IV 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bb</dc:creator>
  <cp:lastModifiedBy>yan bb</cp:lastModifiedBy>
  <cp:revision>14</cp:revision>
  <dcterms:created xsi:type="dcterms:W3CDTF">2021-07-15T12:58:54Z</dcterms:created>
  <dcterms:modified xsi:type="dcterms:W3CDTF">2021-07-15T13:51:12Z</dcterms:modified>
</cp:coreProperties>
</file>