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1" r:id="rId2"/>
    <p:sldId id="295" r:id="rId3"/>
    <p:sldId id="302" r:id="rId4"/>
    <p:sldId id="303" r:id="rId5"/>
    <p:sldId id="304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2AB4C2"/>
    <a:srgbClr val="00A5EB"/>
    <a:srgbClr val="FFFF99"/>
    <a:srgbClr val="D3E903"/>
    <a:srgbClr val="FFFF00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2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54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23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5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02.07.2021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341632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To do list for the TDR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(my opinion)</a:t>
            </a: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Simulations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1131570" y="1480185"/>
            <a:ext cx="736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 smtClean="0"/>
              <a:t>There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4 </a:t>
            </a:r>
            <a:r>
              <a:rPr lang="de-DE" sz="1800" dirty="0" err="1" smtClean="0"/>
              <a:t>scenarios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positron</a:t>
            </a:r>
            <a:r>
              <a:rPr lang="de-DE" sz="1800" dirty="0" smtClean="0"/>
              <a:t> </a:t>
            </a:r>
            <a:r>
              <a:rPr lang="de-DE" sz="1800" dirty="0" err="1" smtClean="0"/>
              <a:t>numbers</a:t>
            </a:r>
            <a:r>
              <a:rPr lang="de-DE" sz="1800" dirty="0" smtClean="0"/>
              <a:t> per </a:t>
            </a:r>
            <a:r>
              <a:rPr lang="de-DE" sz="1800" dirty="0" err="1" smtClean="0"/>
              <a:t>bunch</a:t>
            </a:r>
            <a:endParaRPr lang="de-DE" sz="1800" dirty="0" smtClean="0"/>
          </a:p>
          <a:p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smtClean="0"/>
              <a:t> </a:t>
            </a:r>
            <a:r>
              <a:rPr lang="de-DE" sz="1800" dirty="0" err="1" smtClean="0">
                <a:latin typeface="Symbol" panose="05050102010706020507" pitchFamily="18" charset="2"/>
              </a:rPr>
              <a:t>gg</a:t>
            </a:r>
            <a:r>
              <a:rPr lang="de-DE" sz="1800" dirty="0" smtClean="0">
                <a:latin typeface="Symbol" panose="05050102010706020507" pitchFamily="18" charset="2"/>
              </a:rPr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0      (</a:t>
            </a:r>
            <a:r>
              <a:rPr lang="de-DE" sz="1800" dirty="0" err="1" smtClean="0"/>
              <a:t>less</a:t>
            </a:r>
            <a:r>
              <a:rPr lang="de-DE" sz="1800" dirty="0" smtClean="0"/>
              <a:t> </a:t>
            </a:r>
            <a:r>
              <a:rPr lang="de-DE" sz="1800" dirty="0" err="1" smtClean="0"/>
              <a:t>than</a:t>
            </a:r>
            <a:r>
              <a:rPr lang="de-DE" sz="1800" dirty="0" smtClean="0"/>
              <a:t> </a:t>
            </a:r>
            <a:r>
              <a:rPr lang="de-DE" sz="1800" dirty="0" err="1" smtClean="0"/>
              <a:t>one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>
                <a:latin typeface="Symbol" panose="05050102010706020507" pitchFamily="18" charset="2"/>
              </a:rPr>
              <a:t>g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>
                <a:latin typeface="Symbol" panose="05050102010706020507" pitchFamily="18" charset="2"/>
              </a:rPr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1       (a </a:t>
            </a:r>
            <a:r>
              <a:rPr lang="de-DE" sz="1800" dirty="0" err="1" smtClean="0"/>
              <a:t>few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/>
              <a:t>e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/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0       (a </a:t>
            </a:r>
            <a:r>
              <a:rPr lang="de-DE" sz="1800" dirty="0" err="1" smtClean="0"/>
              <a:t>few</a:t>
            </a:r>
            <a:r>
              <a:rPr lang="de-DE" sz="1800" dirty="0" smtClean="0"/>
              <a:t> 1000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r>
              <a:rPr lang="de-DE" sz="1800" dirty="0" err="1"/>
              <a:t>e</a:t>
            </a:r>
            <a:r>
              <a:rPr lang="de-DE" sz="1800" dirty="0" err="1" smtClean="0">
                <a:latin typeface="Symbol" panose="05050102010706020507" pitchFamily="18" charset="2"/>
              </a:rPr>
              <a:t>g</a:t>
            </a:r>
            <a:r>
              <a:rPr lang="de-DE" sz="1800" dirty="0" smtClean="0"/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1        ( </a:t>
            </a:r>
            <a:r>
              <a:rPr lang="de-DE" sz="1800" dirty="0" err="1" smtClean="0"/>
              <a:t>up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10</a:t>
            </a:r>
            <a:r>
              <a:rPr lang="de-DE" sz="1800" baseline="30000" dirty="0" smtClean="0"/>
              <a:t>6</a:t>
            </a:r>
            <a:r>
              <a:rPr lang="de-DE" sz="1800" dirty="0" smtClean="0"/>
              <a:t> per BX)</a:t>
            </a:r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66000"/>
              <a:buFont typeface="Arial" panose="020B0604020202020204" pitchFamily="34" charset="0"/>
              <a:buChar char="•"/>
            </a:pPr>
            <a:endParaRPr lang="de-DE" sz="1800" dirty="0" smtClean="0"/>
          </a:p>
          <a:p>
            <a:pPr>
              <a:buSzPct val="166000"/>
            </a:pPr>
            <a:r>
              <a:rPr lang="de-DE" sz="1800" dirty="0" err="1" smtClean="0"/>
              <a:t>My</a:t>
            </a:r>
            <a:r>
              <a:rPr lang="de-DE" sz="1800" dirty="0" smtClean="0"/>
              <a:t> </a:t>
            </a:r>
            <a:r>
              <a:rPr lang="de-DE" sz="1800" dirty="0" err="1" smtClean="0"/>
              <a:t>conclusion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we</a:t>
            </a:r>
            <a:r>
              <a:rPr lang="de-DE" sz="1800" dirty="0" smtClean="0"/>
              <a:t> </a:t>
            </a:r>
            <a:r>
              <a:rPr lang="de-DE" sz="1800" dirty="0" err="1" smtClean="0"/>
              <a:t>need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operation</a:t>
            </a:r>
            <a:r>
              <a:rPr lang="de-DE" sz="1800" dirty="0" smtClean="0"/>
              <a:t> </a:t>
            </a:r>
            <a:r>
              <a:rPr lang="de-DE" sz="1800" dirty="0" err="1" smtClean="0"/>
              <a:t>regimes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low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high </a:t>
            </a: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positrons</a:t>
            </a:r>
            <a:r>
              <a:rPr lang="de-DE" sz="1800" dirty="0" smtClean="0"/>
              <a:t> (still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defined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‚</a:t>
            </a:r>
            <a:r>
              <a:rPr lang="de-DE" sz="1800" dirty="0" err="1" smtClean="0"/>
              <a:t>low</a:t>
            </a:r>
            <a:r>
              <a:rPr lang="de-DE" sz="1800" dirty="0" smtClean="0"/>
              <a:t>‘ </a:t>
            </a:r>
            <a:r>
              <a:rPr lang="de-DE" sz="1800" dirty="0" err="1" smtClean="0"/>
              <a:t>and</a:t>
            </a:r>
            <a:r>
              <a:rPr lang="de-DE" sz="1800" dirty="0" smtClean="0"/>
              <a:t> ‚high)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186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Simulations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477201" y="987444"/>
            <a:ext cx="80924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First </a:t>
            </a:r>
            <a:r>
              <a:rPr lang="de-DE" dirty="0" err="1" smtClean="0"/>
              <a:t>topic</a:t>
            </a:r>
            <a:r>
              <a:rPr lang="de-DE" dirty="0" smtClean="0"/>
              <a:t>: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scenarios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First </a:t>
            </a:r>
            <a:r>
              <a:rPr lang="de-DE" dirty="0" err="1" smtClean="0"/>
              <a:t>step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/>
          </a:p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(Jakub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confirb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tackle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plots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repeated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Positron </a:t>
            </a:r>
            <a:r>
              <a:rPr lang="de-DE" dirty="0" err="1" smtClean="0"/>
              <a:t>spectrum</a:t>
            </a:r>
            <a:r>
              <a:rPr lang="de-DE" dirty="0" smtClean="0"/>
              <a:t> </a:t>
            </a:r>
            <a:r>
              <a:rPr lang="de-DE" dirty="0" err="1" smtClean="0"/>
              <a:t>reconstruction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Second </a:t>
            </a:r>
            <a:r>
              <a:rPr lang="de-DE" dirty="0" err="1" smtClean="0"/>
              <a:t>step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Mykyta</a:t>
            </a:r>
            <a:r>
              <a:rPr lang="de-DE" dirty="0" smtClean="0"/>
              <a:t>-Chan </a:t>
            </a:r>
            <a:r>
              <a:rPr lang="de-DE" dirty="0" err="1" smtClean="0"/>
              <a:t>algorithm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appropriate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settings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9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digitisation</a:t>
            </a:r>
            <a:r>
              <a:rPr lang="de-DE" dirty="0" smtClean="0"/>
              <a:t>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. </a:t>
            </a:r>
            <a:r>
              <a:rPr lang="de-DE" dirty="0" err="1" smtClean="0"/>
              <a:t>Determine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spectrum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positrons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MC </a:t>
            </a:r>
            <a:r>
              <a:rPr lang="de-DE" dirty="0" err="1" smtClean="0"/>
              <a:t>simulations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scenarios</a:t>
            </a:r>
            <a:r>
              <a:rPr lang="de-DE" dirty="0" smtClean="0"/>
              <a:t> </a:t>
            </a:r>
            <a:r>
              <a:rPr lang="de-DE" dirty="0" err="1" smtClean="0"/>
              <a:t>strat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analysi</a:t>
            </a:r>
            <a:r>
              <a:rPr lang="de-DE" dirty="0" smtClean="0"/>
              <a:t> </a:t>
            </a:r>
            <a:r>
              <a:rPr lang="de-DE" dirty="0" err="1" smtClean="0"/>
              <a:t>schain</a:t>
            </a:r>
            <a:r>
              <a:rPr lang="de-DE" dirty="0" smtClean="0"/>
              <a:t>.  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7687" y="987444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Hardware 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900113" y="1183005"/>
            <a:ext cx="783904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Characterisation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prototyps</a:t>
            </a:r>
            <a:r>
              <a:rPr lang="de-DE" dirty="0" smtClean="0"/>
              <a:t> (</a:t>
            </a:r>
            <a:r>
              <a:rPr lang="de-DE" dirty="0" err="1" smtClean="0"/>
              <a:t>dark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vs. HV, </a:t>
            </a:r>
            <a:r>
              <a:rPr lang="de-DE" dirty="0" err="1" smtClean="0"/>
              <a:t>depletion</a:t>
            </a:r>
            <a:r>
              <a:rPr lang="de-DE" dirty="0" smtClean="0"/>
              <a:t> </a:t>
            </a:r>
            <a:r>
              <a:rPr lang="de-DE" dirty="0" err="1" smtClean="0"/>
              <a:t>voltage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Si)</a:t>
            </a:r>
          </a:p>
          <a:p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Connectivity </a:t>
            </a:r>
            <a:r>
              <a:rPr lang="de-DE" dirty="0" err="1" smtClean="0"/>
              <a:t>scheme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FE </a:t>
            </a:r>
            <a:r>
              <a:rPr lang="de-DE" dirty="0" err="1" smtClean="0"/>
              <a:t>boards</a:t>
            </a:r>
            <a:endParaRPr lang="de-DE" dirty="0" smtClean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Tests </a:t>
            </a:r>
            <a:r>
              <a:rPr lang="de-DE" dirty="0" err="1" smtClean="0"/>
              <a:t>with</a:t>
            </a:r>
            <a:r>
              <a:rPr lang="de-DE" dirty="0" smtClean="0"/>
              <a:t> FE </a:t>
            </a:r>
            <a:r>
              <a:rPr lang="de-DE" dirty="0" err="1" smtClean="0"/>
              <a:t>connected</a:t>
            </a:r>
            <a:r>
              <a:rPr lang="de-DE" dirty="0" smtClean="0"/>
              <a:t> (</a:t>
            </a:r>
            <a:r>
              <a:rPr lang="de-DE" dirty="0" err="1" smtClean="0"/>
              <a:t>capacitive</a:t>
            </a:r>
            <a:r>
              <a:rPr lang="de-DE" dirty="0" smtClean="0"/>
              <a:t> </a:t>
            </a:r>
            <a:r>
              <a:rPr lang="de-DE" dirty="0" err="1" smtClean="0"/>
              <a:t>coupling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?)</a:t>
            </a:r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First </a:t>
            </a:r>
            <a:r>
              <a:rPr lang="de-DE" dirty="0" err="1" smtClean="0"/>
              <a:t>testbeam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(</a:t>
            </a:r>
            <a:r>
              <a:rPr lang="de-DE" dirty="0" err="1" smtClean="0"/>
              <a:t>minimum</a:t>
            </a:r>
            <a:r>
              <a:rPr lang="de-DE" dirty="0" smtClean="0"/>
              <a:t> </a:t>
            </a:r>
            <a:r>
              <a:rPr lang="de-DE" dirty="0" err="1" smtClean="0"/>
              <a:t>screenshots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signals</a:t>
            </a:r>
            <a:r>
              <a:rPr lang="de-DE" dirty="0" smtClean="0"/>
              <a:t>) </a:t>
            </a:r>
          </a:p>
          <a:p>
            <a:endParaRPr lang="de-DE" dirty="0"/>
          </a:p>
          <a:p>
            <a:r>
              <a:rPr lang="de-DE" dirty="0" smtClean="0"/>
              <a:t>FE </a:t>
            </a:r>
            <a:r>
              <a:rPr lang="de-DE" dirty="0" err="1" smtClean="0"/>
              <a:t>and</a:t>
            </a:r>
            <a:r>
              <a:rPr lang="de-DE" dirty="0" smtClean="0"/>
              <a:t> DAQ:</a:t>
            </a:r>
          </a:p>
          <a:p>
            <a:endParaRPr lang="de-DE" dirty="0" smtClean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smtClean="0"/>
              <a:t>Status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submission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FLAME</a:t>
            </a:r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smtClean="0"/>
              <a:t>DAQ </a:t>
            </a:r>
            <a:r>
              <a:rPr lang="de-DE" dirty="0" err="1" smtClean="0"/>
              <a:t>concept</a:t>
            </a:r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5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56252" y="958869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000" dirty="0" smtClean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Simulations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1005840" y="1405890"/>
            <a:ext cx="52063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Mechanics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Box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, </a:t>
            </a:r>
            <a:r>
              <a:rPr lang="de-DE" dirty="0" err="1" smtClean="0"/>
              <a:t>artists</a:t>
            </a:r>
            <a:r>
              <a:rPr lang="de-DE" dirty="0" smtClean="0"/>
              <a:t> </a:t>
            </a:r>
            <a:r>
              <a:rPr lang="de-DE" dirty="0" err="1" smtClean="0"/>
              <a:t>drawings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Tungsten </a:t>
            </a:r>
            <a:r>
              <a:rPr lang="de-DE" dirty="0" err="1" smtClean="0"/>
              <a:t>plates</a:t>
            </a:r>
            <a:r>
              <a:rPr lang="de-DE" dirty="0" smtClean="0"/>
              <a:t>, </a:t>
            </a:r>
            <a:r>
              <a:rPr lang="de-DE" dirty="0" err="1" smtClean="0"/>
              <a:t>prototypes</a:t>
            </a:r>
            <a:r>
              <a:rPr lang="de-DE" dirty="0" smtClean="0"/>
              <a:t>,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tests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FE </a:t>
            </a:r>
            <a:r>
              <a:rPr lang="de-DE" dirty="0" err="1" smtClean="0"/>
              <a:t>istallation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err="1" smtClean="0"/>
              <a:t>Cablage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a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chapter</a:t>
            </a:r>
            <a:r>
              <a:rPr lang="de-DE" dirty="0" smtClean="0"/>
              <a:t>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5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301</Words>
  <Application>Microsoft Office PowerPoint</Application>
  <PresentationFormat>Bildschirmpräsentation (4:3)</PresentationFormat>
  <Paragraphs>135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Symbol</vt:lpstr>
      <vt:lpstr>Wingdings</vt:lpstr>
      <vt:lpstr>PPT-Vorlage_en</vt:lpstr>
      <vt:lpstr> </vt:lpstr>
      <vt:lpstr>Simulations </vt:lpstr>
      <vt:lpstr>Simulations </vt:lpstr>
      <vt:lpstr>Hardware </vt:lpstr>
      <vt:lpstr>Simulations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286</cp:revision>
  <dcterms:created xsi:type="dcterms:W3CDTF">2012-02-28T14:56:30Z</dcterms:created>
  <dcterms:modified xsi:type="dcterms:W3CDTF">2021-07-22T12:52:25Z</dcterms:modified>
</cp:coreProperties>
</file>