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1" r:id="rId2"/>
    <p:sldId id="295" r:id="rId3"/>
    <p:sldId id="302" r:id="rId4"/>
    <p:sldId id="303" r:id="rId5"/>
    <p:sldId id="304" r:id="rId6"/>
    <p:sldId id="305" r:id="rId7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2AB4C2"/>
    <a:srgbClr val="00A5EB"/>
    <a:srgbClr val="FFFF99"/>
    <a:srgbClr val="D3E903"/>
    <a:srgbClr val="FFFF00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857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82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954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023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955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87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02.07.2021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341632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To do list for the TDR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(my opinion)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7687" y="987444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Simulations </a:t>
            </a:r>
            <a:endParaRPr lang="de-DE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1131570" y="1480185"/>
            <a:ext cx="736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 smtClean="0"/>
              <a:t>There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4 </a:t>
            </a:r>
            <a:r>
              <a:rPr lang="de-DE" sz="1800" dirty="0" err="1" smtClean="0"/>
              <a:t>scenarios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different </a:t>
            </a:r>
            <a:r>
              <a:rPr lang="de-DE" sz="1800" dirty="0" err="1" smtClean="0"/>
              <a:t>positron</a:t>
            </a:r>
            <a:r>
              <a:rPr lang="de-DE" sz="1800" dirty="0" smtClean="0"/>
              <a:t> </a:t>
            </a:r>
            <a:r>
              <a:rPr lang="de-DE" sz="1800" dirty="0" err="1" smtClean="0"/>
              <a:t>numbers</a:t>
            </a:r>
            <a:r>
              <a:rPr lang="de-DE" sz="1800" dirty="0" smtClean="0"/>
              <a:t> per </a:t>
            </a:r>
            <a:r>
              <a:rPr lang="de-DE" sz="1800" dirty="0" err="1" smtClean="0"/>
              <a:t>bunch</a:t>
            </a:r>
            <a:endParaRPr lang="de-DE" sz="1800" dirty="0" smtClean="0"/>
          </a:p>
          <a:p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r>
              <a:rPr lang="de-DE" sz="1800" dirty="0" smtClean="0"/>
              <a:t> </a:t>
            </a:r>
            <a:r>
              <a:rPr lang="de-DE" sz="1800" dirty="0" err="1" smtClean="0">
                <a:latin typeface="Symbol" panose="05050102010706020507" pitchFamily="18" charset="2"/>
              </a:rPr>
              <a:t>gg</a:t>
            </a:r>
            <a:r>
              <a:rPr lang="de-DE" sz="1800" dirty="0" smtClean="0">
                <a:latin typeface="Symbol" panose="05050102010706020507" pitchFamily="18" charset="2"/>
              </a:rPr>
              <a:t> </a:t>
            </a:r>
            <a:r>
              <a:rPr lang="de-DE" sz="1800" dirty="0" err="1" smtClean="0"/>
              <a:t>phase</a:t>
            </a:r>
            <a:r>
              <a:rPr lang="de-DE" sz="1800" dirty="0" smtClean="0"/>
              <a:t> 0      (</a:t>
            </a:r>
            <a:r>
              <a:rPr lang="de-DE" sz="1800" dirty="0" err="1" smtClean="0"/>
              <a:t>less</a:t>
            </a:r>
            <a:r>
              <a:rPr lang="de-DE" sz="1800" dirty="0" smtClean="0"/>
              <a:t> </a:t>
            </a:r>
            <a:r>
              <a:rPr lang="de-DE" sz="1800" dirty="0" err="1" smtClean="0"/>
              <a:t>than</a:t>
            </a:r>
            <a:r>
              <a:rPr lang="de-DE" sz="1800" dirty="0" smtClean="0"/>
              <a:t> </a:t>
            </a:r>
            <a:r>
              <a:rPr lang="de-DE" sz="1800" dirty="0" err="1" smtClean="0"/>
              <a:t>one</a:t>
            </a:r>
            <a:r>
              <a:rPr lang="de-DE" sz="1800" dirty="0" smtClean="0"/>
              <a:t> </a:t>
            </a:r>
            <a:r>
              <a:rPr lang="de-DE" sz="1800" dirty="0" err="1" smtClean="0"/>
              <a:t>positron</a:t>
            </a:r>
            <a:r>
              <a:rPr lang="de-DE" sz="1800" dirty="0" smtClean="0"/>
              <a:t> per BX)</a:t>
            </a:r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r>
              <a:rPr lang="de-DE" sz="1800" dirty="0" err="1">
                <a:latin typeface="Symbol" panose="05050102010706020507" pitchFamily="18" charset="2"/>
              </a:rPr>
              <a:t>g</a:t>
            </a:r>
            <a:r>
              <a:rPr lang="de-DE" sz="1800" dirty="0" err="1" smtClean="0">
                <a:latin typeface="Symbol" panose="05050102010706020507" pitchFamily="18" charset="2"/>
              </a:rPr>
              <a:t>g</a:t>
            </a:r>
            <a:r>
              <a:rPr lang="de-DE" sz="1800" dirty="0" smtClean="0">
                <a:latin typeface="Symbol" panose="05050102010706020507" pitchFamily="18" charset="2"/>
              </a:rPr>
              <a:t> </a:t>
            </a:r>
            <a:r>
              <a:rPr lang="de-DE" sz="1800" dirty="0" err="1" smtClean="0"/>
              <a:t>phase</a:t>
            </a:r>
            <a:r>
              <a:rPr lang="de-DE" sz="1800" dirty="0" smtClean="0"/>
              <a:t> 1       (a </a:t>
            </a:r>
            <a:r>
              <a:rPr lang="de-DE" sz="1800" dirty="0" err="1" smtClean="0"/>
              <a:t>few</a:t>
            </a:r>
            <a:r>
              <a:rPr lang="de-DE" sz="1800" dirty="0" smtClean="0"/>
              <a:t> per BX)</a:t>
            </a:r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r>
              <a:rPr lang="de-DE" sz="1800" dirty="0" err="1"/>
              <a:t>e</a:t>
            </a:r>
            <a:r>
              <a:rPr lang="de-DE" sz="1800" dirty="0" err="1" smtClean="0">
                <a:latin typeface="Symbol" panose="05050102010706020507" pitchFamily="18" charset="2"/>
              </a:rPr>
              <a:t>g</a:t>
            </a:r>
            <a:r>
              <a:rPr lang="de-DE" sz="1800" dirty="0" smtClean="0"/>
              <a:t> </a:t>
            </a:r>
            <a:r>
              <a:rPr lang="de-DE" sz="1800" dirty="0" err="1" smtClean="0"/>
              <a:t>phase</a:t>
            </a:r>
            <a:r>
              <a:rPr lang="de-DE" sz="1800" dirty="0" smtClean="0"/>
              <a:t> 0       (a </a:t>
            </a:r>
            <a:r>
              <a:rPr lang="de-DE" sz="1800" dirty="0" err="1" smtClean="0"/>
              <a:t>few</a:t>
            </a:r>
            <a:r>
              <a:rPr lang="de-DE" sz="1800" dirty="0" smtClean="0"/>
              <a:t> 1000 per BX)</a:t>
            </a:r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r>
              <a:rPr lang="de-DE" sz="1800" dirty="0" err="1"/>
              <a:t>e</a:t>
            </a:r>
            <a:r>
              <a:rPr lang="de-DE" sz="1800" dirty="0" err="1" smtClean="0">
                <a:latin typeface="Symbol" panose="05050102010706020507" pitchFamily="18" charset="2"/>
              </a:rPr>
              <a:t>g</a:t>
            </a:r>
            <a:r>
              <a:rPr lang="de-DE" sz="1800" dirty="0" smtClean="0"/>
              <a:t> </a:t>
            </a:r>
            <a:r>
              <a:rPr lang="de-DE" sz="1800" dirty="0" err="1" smtClean="0"/>
              <a:t>phase</a:t>
            </a:r>
            <a:r>
              <a:rPr lang="de-DE" sz="1800" dirty="0" smtClean="0"/>
              <a:t> 1        ( </a:t>
            </a:r>
            <a:r>
              <a:rPr lang="de-DE" sz="1800" dirty="0" err="1" smtClean="0"/>
              <a:t>up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10</a:t>
            </a:r>
            <a:r>
              <a:rPr lang="de-DE" sz="1800" baseline="30000" dirty="0" smtClean="0"/>
              <a:t>6</a:t>
            </a:r>
            <a:r>
              <a:rPr lang="de-DE" sz="1800" dirty="0" smtClean="0"/>
              <a:t> per BX)</a:t>
            </a:r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 smtClean="0"/>
          </a:p>
          <a:p>
            <a:pPr>
              <a:buSzPct val="166000"/>
            </a:pPr>
            <a:r>
              <a:rPr lang="de-DE" sz="1800" dirty="0" err="1" smtClean="0"/>
              <a:t>My</a:t>
            </a:r>
            <a:r>
              <a:rPr lang="de-DE" sz="1800" dirty="0" smtClean="0"/>
              <a:t> </a:t>
            </a:r>
            <a:r>
              <a:rPr lang="de-DE" sz="1800" dirty="0" err="1" smtClean="0"/>
              <a:t>conclusion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that</a:t>
            </a:r>
            <a:r>
              <a:rPr lang="de-DE" sz="1800" dirty="0" smtClean="0"/>
              <a:t> </a:t>
            </a:r>
            <a:r>
              <a:rPr lang="de-DE" sz="1800" dirty="0" err="1" smtClean="0"/>
              <a:t>we</a:t>
            </a:r>
            <a:r>
              <a:rPr lang="de-DE" sz="1800" dirty="0" smtClean="0"/>
              <a:t> </a:t>
            </a:r>
            <a:r>
              <a:rPr lang="de-DE" sz="1800" dirty="0" err="1" smtClean="0"/>
              <a:t>need</a:t>
            </a:r>
            <a:r>
              <a:rPr lang="de-DE" sz="1800" dirty="0" smtClean="0"/>
              <a:t> different </a:t>
            </a:r>
            <a:r>
              <a:rPr lang="de-DE" sz="1800" dirty="0" err="1" smtClean="0"/>
              <a:t>operation</a:t>
            </a:r>
            <a:r>
              <a:rPr lang="de-DE" sz="1800" dirty="0" smtClean="0"/>
              <a:t> </a:t>
            </a:r>
            <a:r>
              <a:rPr lang="de-DE" sz="1800" dirty="0" err="1" smtClean="0"/>
              <a:t>regimes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low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high </a:t>
            </a:r>
            <a:r>
              <a:rPr lang="de-DE" sz="1800" dirty="0" err="1" smtClean="0"/>
              <a:t>number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positrons</a:t>
            </a:r>
            <a:r>
              <a:rPr lang="de-DE" sz="1800" dirty="0" smtClean="0"/>
              <a:t> (still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defined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‚</a:t>
            </a:r>
            <a:r>
              <a:rPr lang="de-DE" sz="1800" dirty="0" err="1" smtClean="0"/>
              <a:t>low</a:t>
            </a:r>
            <a:r>
              <a:rPr lang="de-DE" sz="1800" dirty="0" smtClean="0"/>
              <a:t>‘ </a:t>
            </a:r>
            <a:r>
              <a:rPr lang="de-DE" sz="1800" dirty="0" err="1" smtClean="0"/>
              <a:t>and</a:t>
            </a:r>
            <a:r>
              <a:rPr lang="de-DE" sz="1800" dirty="0" smtClean="0"/>
              <a:t> ‚high)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186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7687" y="987444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Simulations </a:t>
            </a: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477201" y="987444"/>
            <a:ext cx="80924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First </a:t>
            </a:r>
            <a:r>
              <a:rPr lang="de-DE" dirty="0" err="1" smtClean="0"/>
              <a:t>topic</a:t>
            </a:r>
            <a:r>
              <a:rPr lang="de-DE" dirty="0" smtClean="0"/>
              <a:t>: </a:t>
            </a:r>
            <a:r>
              <a:rPr lang="de-DE" dirty="0" err="1" smtClean="0"/>
              <a:t>define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dynamic</a:t>
            </a:r>
            <a:r>
              <a:rPr lang="de-DE" dirty="0" smtClean="0"/>
              <a:t> </a:t>
            </a:r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scenarios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First </a:t>
            </a:r>
            <a:r>
              <a:rPr lang="de-DE" dirty="0" err="1" smtClean="0"/>
              <a:t>step</a:t>
            </a:r>
            <a:r>
              <a:rPr lang="de-DE" dirty="0" smtClean="0"/>
              <a:t>:</a:t>
            </a:r>
            <a:endParaRPr lang="de-DE" dirty="0"/>
          </a:p>
          <a:p>
            <a:endParaRPr lang="de-DE" dirty="0"/>
          </a:p>
          <a:p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fixed</a:t>
            </a:r>
            <a:r>
              <a:rPr lang="de-DE" dirty="0" smtClean="0"/>
              <a:t> (Jakub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confirm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readout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tackle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)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plots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repeated</a:t>
            </a:r>
            <a:r>
              <a:rPr lang="de-DE" dirty="0" smtClean="0"/>
              <a:t>: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resolution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9 </a:t>
            </a:r>
            <a:r>
              <a:rPr lang="de-DE" dirty="0" err="1" smtClean="0"/>
              <a:t>bit</a:t>
            </a:r>
            <a:r>
              <a:rPr lang="de-DE" dirty="0" smtClean="0"/>
              <a:t> </a:t>
            </a:r>
            <a:r>
              <a:rPr lang="de-DE" dirty="0" err="1" smtClean="0"/>
              <a:t>digitisation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Positron </a:t>
            </a:r>
            <a:r>
              <a:rPr lang="de-DE" dirty="0" err="1" smtClean="0"/>
              <a:t>spectrum</a:t>
            </a:r>
            <a:r>
              <a:rPr lang="de-DE" dirty="0" smtClean="0"/>
              <a:t> </a:t>
            </a:r>
            <a:r>
              <a:rPr lang="de-DE" dirty="0" err="1" smtClean="0"/>
              <a:t>reconstruction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9 </a:t>
            </a:r>
            <a:r>
              <a:rPr lang="de-DE" dirty="0" err="1" smtClean="0"/>
              <a:t>bit</a:t>
            </a:r>
            <a:r>
              <a:rPr lang="de-DE" dirty="0" smtClean="0"/>
              <a:t> </a:t>
            </a:r>
            <a:r>
              <a:rPr lang="de-DE" dirty="0" err="1" smtClean="0"/>
              <a:t>digitisation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err="1" smtClean="0"/>
              <a:t>Considering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Second </a:t>
            </a:r>
            <a:r>
              <a:rPr lang="de-DE" dirty="0" err="1" smtClean="0"/>
              <a:t>step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dirty="0" err="1" smtClean="0"/>
              <a:t>Apply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Mykyta</a:t>
            </a:r>
            <a:r>
              <a:rPr lang="de-DE" dirty="0" smtClean="0"/>
              <a:t>-Chan </a:t>
            </a:r>
            <a:r>
              <a:rPr lang="de-DE" dirty="0" err="1" smtClean="0"/>
              <a:t>algorithm</a:t>
            </a:r>
            <a:r>
              <a:rPr lang="de-DE" dirty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given</a:t>
            </a:r>
            <a:r>
              <a:rPr lang="de-DE" dirty="0" smtClean="0"/>
              <a:t> </a:t>
            </a:r>
            <a:r>
              <a:rPr lang="de-DE" dirty="0" err="1" smtClean="0"/>
              <a:t>scenario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appropriate</a:t>
            </a:r>
            <a:r>
              <a:rPr lang="de-DE" dirty="0" smtClean="0"/>
              <a:t> </a:t>
            </a:r>
            <a:r>
              <a:rPr lang="de-DE" dirty="0" err="1" smtClean="0"/>
              <a:t>dynamic</a:t>
            </a:r>
            <a:r>
              <a:rPr lang="de-DE" dirty="0" smtClean="0"/>
              <a:t> </a:t>
            </a:r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settings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9 </a:t>
            </a:r>
            <a:r>
              <a:rPr lang="de-DE" dirty="0" err="1" smtClean="0"/>
              <a:t>bit</a:t>
            </a:r>
            <a:r>
              <a:rPr lang="de-DE" dirty="0" smtClean="0"/>
              <a:t> </a:t>
            </a:r>
            <a:r>
              <a:rPr lang="de-DE" dirty="0" err="1" smtClean="0"/>
              <a:t>digitisation</a:t>
            </a:r>
            <a:r>
              <a:rPr lang="de-DE" dirty="0" smtClean="0"/>
              <a:t>,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r>
              <a:rPr lang="de-DE" dirty="0" smtClean="0"/>
              <a:t>. </a:t>
            </a:r>
            <a:r>
              <a:rPr lang="de-DE" dirty="0" err="1" smtClean="0"/>
              <a:t>Determine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spectrum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positrons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define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conditions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ECAL will </a:t>
            </a:r>
            <a:r>
              <a:rPr lang="de-DE" dirty="0" err="1" smtClean="0"/>
              <a:t>give</a:t>
            </a:r>
            <a:r>
              <a:rPr lang="de-DE" dirty="0" smtClean="0"/>
              <a:t> </a:t>
            </a:r>
            <a:r>
              <a:rPr lang="de-DE" dirty="0" err="1" smtClean="0"/>
              <a:t>reasonable</a:t>
            </a:r>
            <a:r>
              <a:rPr lang="de-DE" dirty="0" smtClean="0"/>
              <a:t> </a:t>
            </a:r>
            <a:r>
              <a:rPr lang="de-DE" dirty="0" err="1" smtClean="0"/>
              <a:t>informations</a:t>
            </a:r>
            <a:endParaRPr lang="de-DE" smtClean="0"/>
          </a:p>
          <a:p>
            <a:endParaRPr lang="de-DE" dirty="0" smtClean="0"/>
          </a:p>
          <a:p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currently</a:t>
            </a:r>
            <a:r>
              <a:rPr lang="de-DE" dirty="0" smtClean="0"/>
              <a:t> MC </a:t>
            </a:r>
            <a:r>
              <a:rPr lang="de-DE" dirty="0" err="1" smtClean="0"/>
              <a:t>simulations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all </a:t>
            </a:r>
            <a:r>
              <a:rPr lang="de-DE" dirty="0" err="1" smtClean="0"/>
              <a:t>scenarios</a:t>
            </a:r>
            <a:r>
              <a:rPr lang="de-DE" dirty="0" smtClean="0"/>
              <a:t> </a:t>
            </a:r>
            <a:r>
              <a:rPr lang="de-DE" dirty="0" err="1" smtClean="0"/>
              <a:t>strat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develop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analysi</a:t>
            </a:r>
            <a:r>
              <a:rPr lang="de-DE" dirty="0" err="1" smtClean="0"/>
              <a:t>s</a:t>
            </a:r>
            <a:r>
              <a:rPr lang="de-DE" dirty="0" smtClean="0"/>
              <a:t> </a:t>
            </a:r>
            <a:r>
              <a:rPr lang="de-DE" dirty="0" err="1" smtClean="0"/>
              <a:t>chain</a:t>
            </a:r>
            <a:r>
              <a:rPr lang="de-DE" dirty="0" smtClean="0"/>
              <a:t>.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7687" y="987444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Hardware </a:t>
            </a: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900113" y="1183005"/>
            <a:ext cx="783904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dirty="0" err="1" smtClean="0"/>
              <a:t>Characterisation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different </a:t>
            </a:r>
            <a:r>
              <a:rPr lang="de-DE" dirty="0" err="1" smtClean="0"/>
              <a:t>prototyps</a:t>
            </a:r>
            <a:r>
              <a:rPr lang="de-DE" dirty="0" smtClean="0"/>
              <a:t> (</a:t>
            </a:r>
            <a:r>
              <a:rPr lang="de-DE" dirty="0" err="1" smtClean="0"/>
              <a:t>dark</a:t>
            </a:r>
            <a:r>
              <a:rPr lang="de-DE" dirty="0" smtClean="0"/>
              <a:t> </a:t>
            </a:r>
            <a:r>
              <a:rPr lang="de-DE" dirty="0" err="1" smtClean="0"/>
              <a:t>current</a:t>
            </a:r>
            <a:r>
              <a:rPr lang="de-DE" dirty="0" smtClean="0"/>
              <a:t> vs. HV, </a:t>
            </a:r>
            <a:r>
              <a:rPr lang="de-DE" dirty="0" err="1" smtClean="0"/>
              <a:t>depletion</a:t>
            </a:r>
            <a:r>
              <a:rPr lang="de-DE" dirty="0" smtClean="0"/>
              <a:t> </a:t>
            </a:r>
            <a:r>
              <a:rPr lang="de-DE" dirty="0" err="1" smtClean="0"/>
              <a:t>voltage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Si)</a:t>
            </a:r>
          </a:p>
          <a:p>
            <a:endParaRPr lang="de-DE" dirty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smtClean="0"/>
              <a:t>Connectivity </a:t>
            </a:r>
            <a:r>
              <a:rPr lang="de-DE" dirty="0" err="1" smtClean="0"/>
              <a:t>scheme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FE </a:t>
            </a:r>
            <a:r>
              <a:rPr lang="de-DE" dirty="0" err="1" smtClean="0"/>
              <a:t>boards</a:t>
            </a:r>
            <a:endParaRPr lang="de-DE" dirty="0" smtClean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smtClean="0"/>
              <a:t>Tests </a:t>
            </a:r>
            <a:r>
              <a:rPr lang="de-DE" dirty="0" err="1" smtClean="0"/>
              <a:t>with</a:t>
            </a:r>
            <a:r>
              <a:rPr lang="de-DE" dirty="0" smtClean="0"/>
              <a:t> FE </a:t>
            </a:r>
            <a:r>
              <a:rPr lang="de-DE" dirty="0" err="1" smtClean="0"/>
              <a:t>connected</a:t>
            </a:r>
            <a:r>
              <a:rPr lang="de-DE" dirty="0" smtClean="0"/>
              <a:t> (</a:t>
            </a:r>
            <a:r>
              <a:rPr lang="de-DE" dirty="0" err="1" smtClean="0"/>
              <a:t>capacitive</a:t>
            </a:r>
            <a:r>
              <a:rPr lang="de-DE" dirty="0" smtClean="0"/>
              <a:t> </a:t>
            </a:r>
            <a:r>
              <a:rPr lang="de-DE" dirty="0" err="1" smtClean="0"/>
              <a:t>coupling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?)</a:t>
            </a:r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smtClean="0"/>
              <a:t>First </a:t>
            </a:r>
            <a:r>
              <a:rPr lang="de-DE" dirty="0" err="1" smtClean="0"/>
              <a:t>testbeam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(</a:t>
            </a:r>
            <a:r>
              <a:rPr lang="de-DE" dirty="0" err="1" smtClean="0"/>
              <a:t>minimum</a:t>
            </a:r>
            <a:r>
              <a:rPr lang="de-DE" dirty="0" smtClean="0"/>
              <a:t> </a:t>
            </a:r>
            <a:r>
              <a:rPr lang="de-DE" dirty="0" err="1" smtClean="0"/>
              <a:t>screenshots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signals</a:t>
            </a:r>
            <a:r>
              <a:rPr lang="de-DE" dirty="0" smtClean="0"/>
              <a:t>) </a:t>
            </a:r>
          </a:p>
          <a:p>
            <a:endParaRPr lang="de-DE" dirty="0"/>
          </a:p>
          <a:p>
            <a:r>
              <a:rPr lang="de-DE" dirty="0" smtClean="0"/>
              <a:t>FE </a:t>
            </a:r>
            <a:r>
              <a:rPr lang="de-DE" dirty="0" err="1" smtClean="0"/>
              <a:t>and</a:t>
            </a:r>
            <a:r>
              <a:rPr lang="de-DE" dirty="0" smtClean="0"/>
              <a:t> DAQ:</a:t>
            </a:r>
          </a:p>
          <a:p>
            <a:endParaRPr lang="de-DE" dirty="0" smtClean="0"/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r>
              <a:rPr lang="de-DE" dirty="0" smtClean="0"/>
              <a:t>Status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submission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FLAME</a:t>
            </a:r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r>
              <a:rPr lang="de-DE" dirty="0" smtClean="0"/>
              <a:t>DAQ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monitoring</a:t>
            </a:r>
            <a:r>
              <a:rPr lang="de-DE" dirty="0" smtClean="0"/>
              <a:t>, </a:t>
            </a:r>
            <a:r>
              <a:rPr lang="de-DE" dirty="0" err="1" smtClean="0"/>
              <a:t>concept</a:t>
            </a:r>
            <a:endParaRPr lang="de-DE" dirty="0"/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5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56252" y="958869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Mechanics, Calibration, alignment</a:t>
            </a: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1005840" y="1405890"/>
            <a:ext cx="52063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Mechanics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Box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err="1" smtClean="0"/>
              <a:t>fixed</a:t>
            </a:r>
            <a:r>
              <a:rPr lang="de-DE" dirty="0" smtClean="0"/>
              <a:t>, </a:t>
            </a:r>
            <a:r>
              <a:rPr lang="de-DE" dirty="0" err="1" smtClean="0"/>
              <a:t>artists</a:t>
            </a:r>
            <a:r>
              <a:rPr lang="de-DE" dirty="0" smtClean="0"/>
              <a:t> </a:t>
            </a:r>
            <a:r>
              <a:rPr lang="de-DE" dirty="0" err="1" smtClean="0"/>
              <a:t>drawings</a:t>
            </a: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Tungsten </a:t>
            </a:r>
            <a:r>
              <a:rPr lang="de-DE" dirty="0" err="1" smtClean="0"/>
              <a:t>plates</a:t>
            </a:r>
            <a:r>
              <a:rPr lang="de-DE" dirty="0" smtClean="0"/>
              <a:t>, </a:t>
            </a:r>
            <a:r>
              <a:rPr lang="de-DE" dirty="0" err="1" smtClean="0"/>
              <a:t>prototypes</a:t>
            </a:r>
            <a:r>
              <a:rPr lang="de-DE" dirty="0" smtClean="0"/>
              <a:t>, </a:t>
            </a:r>
            <a:r>
              <a:rPr lang="de-DE" dirty="0" err="1" smtClean="0"/>
              <a:t>quality</a:t>
            </a:r>
            <a:r>
              <a:rPr lang="de-DE" dirty="0" smtClean="0"/>
              <a:t> </a:t>
            </a:r>
            <a:r>
              <a:rPr lang="de-DE" dirty="0" err="1" smtClean="0"/>
              <a:t>tests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FE </a:t>
            </a:r>
            <a:r>
              <a:rPr lang="de-DE" dirty="0" err="1" smtClean="0"/>
              <a:t>istallation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err="1" smtClean="0"/>
              <a:t>Cablage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services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a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chapter</a:t>
            </a:r>
            <a:r>
              <a:rPr lang="de-DE" dirty="0" smtClean="0"/>
              <a:t>, but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define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. </a:t>
            </a:r>
            <a:endParaRPr lang="en-GB" dirty="0"/>
          </a:p>
        </p:txBody>
      </p:sp>
      <p:sp>
        <p:nvSpPr>
          <p:cNvPr id="3" name="Textfeld 2"/>
          <p:cNvSpPr txBox="1"/>
          <p:nvPr/>
        </p:nvSpPr>
        <p:spPr>
          <a:xfrm>
            <a:off x="1062990" y="4297680"/>
            <a:ext cx="6783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Calibration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alignment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ECAL, </a:t>
            </a:r>
            <a:r>
              <a:rPr lang="de-DE" dirty="0" err="1" smtClean="0"/>
              <a:t>concept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56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81982" y="900113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Costing </a:t>
            </a:r>
            <a:r>
              <a:rPr lang="en-US" sz="2800" dirty="0" err="1" smtClean="0"/>
              <a:t>anf</a:t>
            </a:r>
            <a:r>
              <a:rPr lang="en-US" sz="2800" dirty="0" smtClean="0"/>
              <a:t> milestones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1691640" y="1503045"/>
            <a:ext cx="4926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Revision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51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338</Words>
  <Application>Microsoft Office PowerPoint</Application>
  <PresentationFormat>Bildschirmpräsentation (4:3)</PresentationFormat>
  <Paragraphs>156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Symbol</vt:lpstr>
      <vt:lpstr>Wingdings</vt:lpstr>
      <vt:lpstr>PPT-Vorlage_en</vt:lpstr>
      <vt:lpstr> </vt:lpstr>
      <vt:lpstr>Simulations </vt:lpstr>
      <vt:lpstr>Simulations </vt:lpstr>
      <vt:lpstr>Hardware </vt:lpstr>
      <vt:lpstr>Mechanics, Calibration, alignment</vt:lpstr>
      <vt:lpstr>Costing anf milestones 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288</cp:revision>
  <dcterms:created xsi:type="dcterms:W3CDTF">2012-02-28T14:56:30Z</dcterms:created>
  <dcterms:modified xsi:type="dcterms:W3CDTF">2021-07-29T13:53:24Z</dcterms:modified>
</cp:coreProperties>
</file>