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13" r:id="rId3"/>
    <p:sldId id="311" r:id="rId4"/>
    <p:sldId id="31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4" d="100"/>
          <a:sy n="64" d="100"/>
        </p:scale>
        <p:origin x="941" y="43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</a:t>
            </a:r>
            <a:r>
              <a:rPr lang="en-GB" sz="900" baseline="0" dirty="0" smtClean="0">
                <a:solidFill>
                  <a:schemeClr val="bg2"/>
                </a:solidFill>
              </a:rPr>
              <a:t>19.08.2021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ECAL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Planning2022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Schedule 2021, Goals</a:t>
            </a:r>
            <a:endParaRPr lang="de-DE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445"/>
            <a:ext cx="9144000" cy="116194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0" y="913583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 smtClean="0"/>
              <a:t>Current</a:t>
            </a:r>
            <a:r>
              <a:rPr lang="de-DE" sz="1800" dirty="0" smtClean="0"/>
              <a:t> </a:t>
            </a:r>
            <a:r>
              <a:rPr lang="de-DE" sz="1800" dirty="0" err="1" smtClean="0"/>
              <a:t>Testbeam</a:t>
            </a:r>
            <a:r>
              <a:rPr lang="de-DE" sz="1800" dirty="0" smtClean="0"/>
              <a:t> </a:t>
            </a:r>
            <a:r>
              <a:rPr lang="de-DE" sz="1800" dirty="0" err="1" smtClean="0"/>
              <a:t>schedule</a:t>
            </a:r>
            <a:r>
              <a:rPr lang="de-DE" sz="1800" dirty="0" smtClean="0"/>
              <a:t> </a:t>
            </a:r>
            <a:endParaRPr lang="en-GB" sz="1800" dirty="0"/>
          </a:p>
        </p:txBody>
      </p:sp>
      <p:sp>
        <p:nvSpPr>
          <p:cNvPr id="7" name="Textfeld 6"/>
          <p:cNvSpPr txBox="1"/>
          <p:nvPr/>
        </p:nvSpPr>
        <p:spPr>
          <a:xfrm>
            <a:off x="-98612" y="2514980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we</a:t>
            </a:r>
            <a:r>
              <a:rPr lang="de-DE" sz="1800" dirty="0" smtClean="0"/>
              <a:t> </a:t>
            </a:r>
            <a:r>
              <a:rPr lang="de-DE" sz="1800" dirty="0" err="1" smtClean="0"/>
              <a:t>wrote</a:t>
            </a:r>
            <a:r>
              <a:rPr lang="de-DE" sz="1800" dirty="0" smtClean="0"/>
              <a:t> 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application</a:t>
            </a:r>
            <a:r>
              <a:rPr lang="de-DE" sz="1800" dirty="0" smtClean="0"/>
              <a:t>: </a:t>
            </a:r>
            <a:endParaRPr lang="en-GB" sz="1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860" y="2884312"/>
            <a:ext cx="7139174" cy="117828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683" y="4062596"/>
            <a:ext cx="5302861" cy="39419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850" y="4515517"/>
            <a:ext cx="6306888" cy="202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Goal of the campaign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528811" y="953193"/>
            <a:ext cx="74814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prototypes</a:t>
            </a:r>
            <a:r>
              <a:rPr lang="de-DE" sz="2000" dirty="0" smtClean="0"/>
              <a:t> will </a:t>
            </a:r>
            <a:r>
              <a:rPr lang="de-DE" sz="2000" dirty="0" err="1" smtClean="0"/>
              <a:t>arrived</a:t>
            </a:r>
            <a:r>
              <a:rPr lang="de-DE" sz="2000" dirty="0" smtClean="0"/>
              <a:t> </a:t>
            </a:r>
            <a:r>
              <a:rPr lang="de-DE" sz="2000" dirty="0" smtClean="0"/>
              <a:t>in April,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 in </a:t>
            </a:r>
            <a:r>
              <a:rPr lang="de-DE" sz="2000" dirty="0" err="1" smtClean="0"/>
              <a:t>summer</a:t>
            </a:r>
            <a:r>
              <a:rPr lang="de-DE" sz="2000" dirty="0" smtClean="0"/>
              <a:t>,</a:t>
            </a:r>
            <a:endParaRPr lang="de-DE" sz="2000" dirty="0"/>
          </a:p>
          <a:p>
            <a:r>
              <a:rPr lang="de-DE" sz="2000" dirty="0" smtClean="0"/>
              <a:t> </a:t>
            </a:r>
            <a:r>
              <a:rPr lang="de-DE" sz="2000" dirty="0" err="1" smtClean="0"/>
              <a:t>mechanical</a:t>
            </a:r>
            <a:r>
              <a:rPr lang="de-DE" sz="2000" dirty="0" smtClean="0"/>
              <a:t> </a:t>
            </a:r>
            <a:r>
              <a:rPr lang="de-DE" sz="2000" dirty="0" err="1" smtClean="0"/>
              <a:t>frame</a:t>
            </a:r>
            <a:r>
              <a:rPr lang="de-DE" sz="2000" dirty="0" smtClean="0"/>
              <a:t>: FCAL </a:t>
            </a:r>
            <a:r>
              <a:rPr lang="de-DE" sz="2000" dirty="0" err="1" smtClean="0"/>
              <a:t>frame</a:t>
            </a:r>
            <a:r>
              <a:rPr lang="de-DE" sz="2000" dirty="0" smtClean="0"/>
              <a:t>?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Si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GaAs</a:t>
            </a:r>
            <a:r>
              <a:rPr lang="de-DE" sz="2000" dirty="0" smtClean="0"/>
              <a:t> </a:t>
            </a:r>
            <a:r>
              <a:rPr lang="de-DE" sz="2000" dirty="0" err="1" smtClean="0"/>
              <a:t>sensors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FLAME FE </a:t>
            </a:r>
            <a:r>
              <a:rPr lang="de-DE" sz="2000" dirty="0" err="1" smtClean="0"/>
              <a:t>and</a:t>
            </a:r>
            <a:r>
              <a:rPr lang="de-DE" sz="2000" dirty="0" smtClean="0"/>
              <a:t> FPGA </a:t>
            </a:r>
            <a:r>
              <a:rPr lang="de-DE" sz="2000" dirty="0" err="1" smtClean="0"/>
              <a:t>read</a:t>
            </a:r>
            <a:r>
              <a:rPr lang="de-DE" sz="2000" dirty="0" smtClean="0"/>
              <a:t>-out</a:t>
            </a:r>
          </a:p>
          <a:p>
            <a:endParaRPr lang="de-DE" sz="2000" dirty="0"/>
          </a:p>
          <a:p>
            <a:r>
              <a:rPr lang="de-DE" sz="2000" dirty="0" smtClean="0"/>
              <a:t>Goals: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test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system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S/N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several</a:t>
            </a:r>
            <a:r>
              <a:rPr lang="de-DE" sz="2000" dirty="0" smtClean="0"/>
              <a:t> pads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type</a:t>
            </a:r>
          </a:p>
          <a:p>
            <a:pPr>
              <a:buSzPct val="156000"/>
            </a:pPr>
            <a:r>
              <a:rPr lang="de-DE" sz="2000" dirty="0" smtClean="0"/>
              <a:t>     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position</a:t>
            </a:r>
            <a:r>
              <a:rPr lang="de-DE" sz="2000" dirty="0" smtClean="0"/>
              <a:t> </a:t>
            </a:r>
            <a:r>
              <a:rPr lang="de-DE" sz="2000" dirty="0" err="1" smtClean="0"/>
              <a:t>scanning</a:t>
            </a:r>
            <a:r>
              <a:rPr lang="de-DE" sz="2000" dirty="0" smtClean="0"/>
              <a:t> </a:t>
            </a:r>
            <a:r>
              <a:rPr lang="de-DE" sz="2000" dirty="0" err="1" smtClean="0"/>
              <a:t>over</a:t>
            </a:r>
            <a:r>
              <a:rPr lang="de-DE" sz="2000" dirty="0" smtClean="0"/>
              <a:t> </a:t>
            </a:r>
            <a:r>
              <a:rPr lang="de-DE" sz="2000" dirty="0" err="1" smtClean="0"/>
              <a:t>neighbour</a:t>
            </a:r>
            <a:r>
              <a:rPr lang="de-DE" sz="2000" dirty="0" smtClean="0"/>
              <a:t> pads, </a:t>
            </a:r>
            <a:r>
              <a:rPr lang="de-DE" sz="2000" dirty="0" err="1" smtClean="0"/>
              <a:t>edge</a:t>
            </a:r>
            <a:r>
              <a:rPr lang="de-DE" sz="2000" dirty="0" smtClean="0"/>
              <a:t> </a:t>
            </a:r>
            <a:r>
              <a:rPr lang="de-DE" sz="2000" dirty="0" err="1" smtClean="0"/>
              <a:t>regio</a:t>
            </a:r>
            <a:r>
              <a:rPr lang="de-DE" sz="2000" dirty="0" err="1"/>
              <a:t>n</a:t>
            </a:r>
            <a:endParaRPr lang="de-DE" sz="2000" dirty="0" smtClean="0"/>
          </a:p>
        </p:txBody>
      </p:sp>
      <p:sp>
        <p:nvSpPr>
          <p:cNvPr id="2" name="Textfeld 1"/>
          <p:cNvSpPr txBox="1"/>
          <p:nvPr/>
        </p:nvSpPr>
        <p:spPr>
          <a:xfrm>
            <a:off x="627529" y="5504329"/>
            <a:ext cx="6735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capacitive</a:t>
            </a:r>
            <a:r>
              <a:rPr lang="de-DE" dirty="0" smtClean="0"/>
              <a:t> </a:t>
            </a:r>
            <a:r>
              <a:rPr lang="de-DE" dirty="0" err="1" smtClean="0"/>
              <a:t>coupling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GaAs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To be done: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495997" y="1327748"/>
            <a:ext cx="83460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endParaRPr lang="de-DE" sz="2000" dirty="0"/>
          </a:p>
          <a:p>
            <a:endParaRPr lang="de-DE" sz="2000" dirty="0" smtClean="0"/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r>
              <a:rPr lang="de-DE" sz="2000" dirty="0" smtClean="0"/>
              <a:t>Fix </a:t>
            </a:r>
            <a:r>
              <a:rPr lang="de-DE" sz="2000" dirty="0" err="1" smtClean="0"/>
              <a:t>responsibilities</a:t>
            </a:r>
            <a:endParaRPr lang="de-DE" sz="2000" dirty="0" smtClean="0"/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Define</a:t>
            </a:r>
            <a:r>
              <a:rPr lang="de-DE" sz="2000" dirty="0" smtClean="0"/>
              <a:t> </a:t>
            </a:r>
            <a:r>
              <a:rPr lang="de-DE" sz="2000" dirty="0" err="1" smtClean="0"/>
              <a:t>necessary</a:t>
            </a:r>
            <a:r>
              <a:rPr lang="de-DE" sz="2000" dirty="0" smtClean="0"/>
              <a:t> </a:t>
            </a:r>
            <a:r>
              <a:rPr lang="de-DE" sz="2000" dirty="0" err="1" smtClean="0"/>
              <a:t>tests</a:t>
            </a:r>
            <a:endParaRPr lang="de-DE" sz="2000" dirty="0" smtClean="0"/>
          </a:p>
          <a:p>
            <a:endParaRPr lang="de-DE" sz="2000" dirty="0"/>
          </a:p>
          <a:p>
            <a:pPr marL="342900" indent="-342900">
              <a:buSzPct val="141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How</a:t>
            </a:r>
            <a:r>
              <a:rPr lang="de-DE" sz="2000" dirty="0" smtClean="0"/>
              <a:t> </a:t>
            </a:r>
            <a:r>
              <a:rPr lang="de-DE" sz="2000" dirty="0" err="1" smtClean="0"/>
              <a:t>many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we</a:t>
            </a:r>
            <a:r>
              <a:rPr lang="de-DE" sz="2000" dirty="0" smtClean="0"/>
              <a:t> </a:t>
            </a:r>
            <a:r>
              <a:rPr lang="de-DE" sz="2000" dirty="0" err="1" smtClean="0"/>
              <a:t>need</a:t>
            </a:r>
            <a:endParaRPr lang="de-DE" sz="2000" dirty="0" smtClean="0"/>
          </a:p>
          <a:p>
            <a:pPr marL="342900" indent="-342900">
              <a:buSzPct val="141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41000"/>
              <a:buFont typeface="Arial" panose="020B0604020202020204" pitchFamily="34" charset="0"/>
              <a:buChar char="•"/>
            </a:pPr>
            <a:r>
              <a:rPr lang="de-DE" sz="2000" dirty="0" smtClean="0"/>
              <a:t>Data </a:t>
            </a:r>
            <a:r>
              <a:rPr lang="de-DE" sz="2000" dirty="0" err="1" smtClean="0"/>
              <a:t>analysis</a:t>
            </a:r>
            <a:endParaRPr lang="de-DE" sz="2000" dirty="0" smtClean="0"/>
          </a:p>
          <a:p>
            <a:pPr>
              <a:buSzPct val="163000"/>
            </a:pPr>
            <a:r>
              <a:rPr lang="de-DE" sz="2000" smtClean="0"/>
              <a:t> 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129</Words>
  <Application>Microsoft Office PowerPoint</Application>
  <PresentationFormat>Bildschirmpräsentation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Testbeam ECAL</vt:lpstr>
      <vt:lpstr>Planning2022         Schedule 2021, Goals</vt:lpstr>
      <vt:lpstr>Goal of the campaign</vt:lpstr>
      <vt:lpstr>To be done: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284</cp:revision>
  <dcterms:created xsi:type="dcterms:W3CDTF">2012-02-28T14:56:30Z</dcterms:created>
  <dcterms:modified xsi:type="dcterms:W3CDTF">2021-08-19T10:12:02Z</dcterms:modified>
</cp:coreProperties>
</file>