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1" r:id="rId2"/>
    <p:sldId id="313" r:id="rId3"/>
    <p:sldId id="311" r:id="rId4"/>
    <p:sldId id="314" r:id="rId5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64" d="100"/>
          <a:sy n="64" d="100"/>
        </p:scale>
        <p:origin x="941" y="43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20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35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1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</a:t>
            </a:r>
            <a:r>
              <a:rPr lang="en-GB" sz="900" baseline="0" dirty="0" smtClean="0">
                <a:solidFill>
                  <a:schemeClr val="bg2"/>
                </a:solidFill>
              </a:rPr>
              <a:t>19.08.2021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/>
              <a:t>Testbeam</a:t>
            </a:r>
            <a:r>
              <a:rPr lang="en-US" sz="2800" dirty="0" smtClean="0"/>
              <a:t> ECAL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Planning2022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Schedule 2021, Goals</a:t>
            </a:r>
            <a:endParaRPr lang="de-DE" sz="28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9445"/>
            <a:ext cx="9144000" cy="116194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0" y="913583"/>
            <a:ext cx="395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 smtClean="0"/>
              <a:t>Current</a:t>
            </a:r>
            <a:r>
              <a:rPr lang="de-DE" sz="1800" dirty="0" smtClean="0"/>
              <a:t> </a:t>
            </a:r>
            <a:r>
              <a:rPr lang="de-DE" sz="1800" dirty="0" err="1" smtClean="0"/>
              <a:t>Testbeam</a:t>
            </a:r>
            <a:r>
              <a:rPr lang="de-DE" sz="1800" dirty="0" smtClean="0"/>
              <a:t> </a:t>
            </a:r>
            <a:r>
              <a:rPr lang="de-DE" sz="1800" dirty="0" err="1" smtClean="0"/>
              <a:t>schedule</a:t>
            </a:r>
            <a:r>
              <a:rPr lang="de-DE" sz="1800" dirty="0" smtClean="0"/>
              <a:t> </a:t>
            </a:r>
            <a:endParaRPr lang="en-GB" sz="1800" dirty="0"/>
          </a:p>
        </p:txBody>
      </p:sp>
      <p:sp>
        <p:nvSpPr>
          <p:cNvPr id="7" name="Textfeld 6"/>
          <p:cNvSpPr txBox="1"/>
          <p:nvPr/>
        </p:nvSpPr>
        <p:spPr>
          <a:xfrm>
            <a:off x="-98612" y="2514980"/>
            <a:ext cx="395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we</a:t>
            </a:r>
            <a:r>
              <a:rPr lang="de-DE" sz="1800" dirty="0" smtClean="0"/>
              <a:t> </a:t>
            </a:r>
            <a:r>
              <a:rPr lang="de-DE" sz="1800" dirty="0" err="1" smtClean="0"/>
              <a:t>wrote</a:t>
            </a:r>
            <a:r>
              <a:rPr lang="de-DE" sz="1800" dirty="0" smtClean="0"/>
              <a:t>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application</a:t>
            </a:r>
            <a:r>
              <a:rPr lang="de-DE" sz="1800" dirty="0" smtClean="0"/>
              <a:t>: </a:t>
            </a:r>
            <a:endParaRPr lang="en-GB" sz="1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860" y="2884312"/>
            <a:ext cx="7139174" cy="117828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683" y="4062596"/>
            <a:ext cx="5302861" cy="39419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850" y="4515517"/>
            <a:ext cx="6306888" cy="202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Goal of the campaign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528811" y="953193"/>
            <a:ext cx="74814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sensor</a:t>
            </a:r>
            <a:r>
              <a:rPr lang="de-DE" sz="2000" dirty="0" smtClean="0"/>
              <a:t> </a:t>
            </a:r>
            <a:r>
              <a:rPr lang="de-DE" sz="2000" dirty="0" err="1" smtClean="0"/>
              <a:t>prototypes</a:t>
            </a:r>
            <a:r>
              <a:rPr lang="de-DE" sz="2000" dirty="0" smtClean="0"/>
              <a:t> will </a:t>
            </a:r>
            <a:r>
              <a:rPr lang="de-DE" sz="2000" dirty="0" err="1" smtClean="0"/>
              <a:t>arrived</a:t>
            </a:r>
            <a:r>
              <a:rPr lang="de-DE" sz="2000" dirty="0" smtClean="0"/>
              <a:t> </a:t>
            </a:r>
            <a:r>
              <a:rPr lang="de-DE" sz="2000" dirty="0" smtClean="0"/>
              <a:t>in April, </a:t>
            </a:r>
            <a:r>
              <a:rPr lang="de-DE" sz="2000" dirty="0" err="1" smtClean="0"/>
              <a:t>assembly</a:t>
            </a:r>
            <a:r>
              <a:rPr lang="de-DE" sz="2000" dirty="0" smtClean="0"/>
              <a:t> in </a:t>
            </a:r>
            <a:r>
              <a:rPr lang="de-DE" sz="2000" dirty="0" err="1" smtClean="0"/>
              <a:t>summer</a:t>
            </a:r>
            <a:r>
              <a:rPr lang="de-DE" sz="2000" dirty="0" smtClean="0"/>
              <a:t>,</a:t>
            </a:r>
            <a:endParaRPr lang="de-DE" sz="2000" dirty="0"/>
          </a:p>
          <a:p>
            <a:r>
              <a:rPr lang="de-DE" sz="2000" dirty="0" smtClean="0"/>
              <a:t> </a:t>
            </a:r>
            <a:r>
              <a:rPr lang="de-DE" sz="2000" dirty="0" err="1" smtClean="0"/>
              <a:t>mechanical</a:t>
            </a:r>
            <a:r>
              <a:rPr lang="de-DE" sz="2000" dirty="0" smtClean="0"/>
              <a:t> </a:t>
            </a:r>
            <a:r>
              <a:rPr lang="de-DE" sz="2000" dirty="0" err="1" smtClean="0"/>
              <a:t>frame</a:t>
            </a:r>
            <a:r>
              <a:rPr lang="de-DE" sz="2000" dirty="0" smtClean="0"/>
              <a:t>: FCAL </a:t>
            </a:r>
            <a:r>
              <a:rPr lang="de-DE" sz="2000" dirty="0" err="1" smtClean="0"/>
              <a:t>frame</a:t>
            </a:r>
            <a:r>
              <a:rPr lang="de-DE" sz="2000" dirty="0" smtClean="0"/>
              <a:t>?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Si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GaAs</a:t>
            </a:r>
            <a:r>
              <a:rPr lang="de-DE" sz="2000" dirty="0" smtClean="0"/>
              <a:t> </a:t>
            </a:r>
            <a:r>
              <a:rPr lang="de-DE" sz="2000" dirty="0" err="1" smtClean="0"/>
              <a:t>sensors</a:t>
            </a:r>
            <a:r>
              <a:rPr lang="de-DE" sz="2000" dirty="0" smtClean="0"/>
              <a:t> will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instrumented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current</a:t>
            </a:r>
            <a:r>
              <a:rPr lang="de-DE" sz="2000" dirty="0" smtClean="0"/>
              <a:t> FLAME FE </a:t>
            </a:r>
            <a:r>
              <a:rPr lang="de-DE" sz="2000" dirty="0" err="1" smtClean="0"/>
              <a:t>and</a:t>
            </a:r>
            <a:r>
              <a:rPr lang="de-DE" sz="2000" dirty="0" smtClean="0"/>
              <a:t> FPGA </a:t>
            </a:r>
            <a:r>
              <a:rPr lang="de-DE" sz="2000" dirty="0" err="1" smtClean="0"/>
              <a:t>read</a:t>
            </a:r>
            <a:r>
              <a:rPr lang="de-DE" sz="2000" dirty="0" smtClean="0"/>
              <a:t>-out</a:t>
            </a:r>
          </a:p>
          <a:p>
            <a:endParaRPr lang="de-DE" sz="2000" dirty="0"/>
          </a:p>
          <a:p>
            <a:r>
              <a:rPr lang="de-DE" sz="2000" dirty="0" smtClean="0"/>
              <a:t>Goals:</a:t>
            </a: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Function</a:t>
            </a:r>
            <a:r>
              <a:rPr lang="de-DE" sz="2000" dirty="0" smtClean="0"/>
              <a:t> </a:t>
            </a:r>
            <a:r>
              <a:rPr lang="de-DE" sz="2000" dirty="0" err="1" smtClean="0"/>
              <a:t>test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system</a:t>
            </a: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smtClean="0"/>
              <a:t>Signal </a:t>
            </a:r>
            <a:r>
              <a:rPr lang="de-DE" sz="2000" dirty="0" err="1" smtClean="0"/>
              <a:t>size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S/N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several</a:t>
            </a:r>
            <a:r>
              <a:rPr lang="de-DE" sz="2000" dirty="0" smtClean="0"/>
              <a:t> pads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sensor</a:t>
            </a:r>
            <a:r>
              <a:rPr lang="de-DE" sz="2000" dirty="0" smtClean="0"/>
              <a:t> type</a:t>
            </a:r>
          </a:p>
          <a:p>
            <a:pPr>
              <a:buSzPct val="156000"/>
            </a:pPr>
            <a:r>
              <a:rPr lang="de-DE" sz="2000" dirty="0" smtClean="0"/>
              <a:t>     </a:t>
            </a: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smtClean="0"/>
              <a:t>Signal </a:t>
            </a:r>
            <a:r>
              <a:rPr lang="de-DE" sz="2000" dirty="0" err="1" smtClean="0"/>
              <a:t>size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a </a:t>
            </a:r>
            <a:r>
              <a:rPr lang="de-DE" sz="2000" dirty="0" err="1" smtClean="0"/>
              <a:t>function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position</a:t>
            </a:r>
            <a:r>
              <a:rPr lang="de-DE" sz="2000" dirty="0" smtClean="0"/>
              <a:t> </a:t>
            </a:r>
            <a:r>
              <a:rPr lang="de-DE" sz="2000" dirty="0" err="1" smtClean="0"/>
              <a:t>scanning</a:t>
            </a:r>
            <a:r>
              <a:rPr lang="de-DE" sz="2000" dirty="0" smtClean="0"/>
              <a:t> </a:t>
            </a:r>
            <a:r>
              <a:rPr lang="de-DE" sz="2000" dirty="0" err="1" smtClean="0"/>
              <a:t>over</a:t>
            </a:r>
            <a:r>
              <a:rPr lang="de-DE" sz="2000" dirty="0" smtClean="0"/>
              <a:t> </a:t>
            </a:r>
            <a:r>
              <a:rPr lang="de-DE" sz="2000" dirty="0" err="1" smtClean="0"/>
              <a:t>neighbour</a:t>
            </a:r>
            <a:r>
              <a:rPr lang="de-DE" sz="2000" dirty="0" smtClean="0"/>
              <a:t> pads, </a:t>
            </a:r>
            <a:r>
              <a:rPr lang="de-DE" sz="2000" dirty="0" err="1" smtClean="0"/>
              <a:t>edge</a:t>
            </a:r>
            <a:r>
              <a:rPr lang="de-DE" sz="2000" dirty="0" smtClean="0"/>
              <a:t> </a:t>
            </a:r>
            <a:r>
              <a:rPr lang="de-DE" sz="2000" dirty="0" err="1" smtClean="0"/>
              <a:t>regio</a:t>
            </a:r>
            <a:r>
              <a:rPr lang="de-DE" sz="2000" dirty="0" err="1"/>
              <a:t>n</a:t>
            </a:r>
            <a:endParaRPr lang="de-DE" sz="2000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627529" y="5504329"/>
            <a:ext cx="6735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Do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capacitive</a:t>
            </a:r>
            <a:r>
              <a:rPr lang="de-DE" dirty="0" smtClean="0"/>
              <a:t> </a:t>
            </a:r>
            <a:r>
              <a:rPr lang="de-DE" dirty="0" err="1" smtClean="0"/>
              <a:t>coupling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GaAs</a:t>
            </a:r>
            <a:r>
              <a:rPr lang="de-DE" dirty="0" smtClean="0"/>
              <a:t> </a:t>
            </a:r>
            <a:r>
              <a:rPr lang="de-DE" dirty="0" err="1" smtClean="0"/>
              <a:t>sensors</a:t>
            </a:r>
            <a:r>
              <a:rPr lang="de-DE" dirty="0" smtClean="0"/>
              <a:t>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To be done: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495997" y="1327748"/>
            <a:ext cx="83460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endParaRPr lang="de-DE" sz="2000" dirty="0"/>
          </a:p>
          <a:p>
            <a:endParaRPr lang="de-DE" sz="2000" dirty="0" smtClean="0"/>
          </a:p>
          <a:p>
            <a:pPr marL="342900" indent="-342900">
              <a:buSzPct val="148000"/>
              <a:buFont typeface="Arial" panose="020B0604020202020204" pitchFamily="34" charset="0"/>
              <a:buChar char="•"/>
            </a:pPr>
            <a:r>
              <a:rPr lang="de-DE" sz="2000" dirty="0" smtClean="0"/>
              <a:t>Fix </a:t>
            </a:r>
            <a:r>
              <a:rPr lang="de-DE" sz="2000" dirty="0" err="1" smtClean="0"/>
              <a:t>responsibilities</a:t>
            </a:r>
            <a:endParaRPr lang="de-DE" sz="2000" dirty="0" smtClean="0"/>
          </a:p>
          <a:p>
            <a:pPr marL="342900" indent="-342900">
              <a:buSzPct val="148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SzPct val="148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Define</a:t>
            </a:r>
            <a:r>
              <a:rPr lang="de-DE" sz="2000" dirty="0" smtClean="0"/>
              <a:t> </a:t>
            </a:r>
            <a:r>
              <a:rPr lang="de-DE" sz="2000" dirty="0" err="1" smtClean="0"/>
              <a:t>necessary</a:t>
            </a:r>
            <a:r>
              <a:rPr lang="de-DE" sz="2000" dirty="0" smtClean="0"/>
              <a:t> </a:t>
            </a:r>
            <a:r>
              <a:rPr lang="de-DE" sz="2000" dirty="0" err="1" smtClean="0"/>
              <a:t>tests</a:t>
            </a:r>
            <a:endParaRPr lang="de-DE" sz="2000" dirty="0" smtClean="0"/>
          </a:p>
          <a:p>
            <a:endParaRPr lang="de-DE" sz="2000" dirty="0"/>
          </a:p>
          <a:p>
            <a:pPr marL="342900" indent="-342900">
              <a:buSzPct val="141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How</a:t>
            </a:r>
            <a:r>
              <a:rPr lang="de-DE" sz="2000" dirty="0" smtClean="0"/>
              <a:t> </a:t>
            </a:r>
            <a:r>
              <a:rPr lang="de-DE" sz="2000" dirty="0" err="1" smtClean="0"/>
              <a:t>many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need</a:t>
            </a:r>
            <a:endParaRPr lang="de-DE" sz="2000" dirty="0" smtClean="0"/>
          </a:p>
          <a:p>
            <a:pPr marL="342900" indent="-342900">
              <a:buSzPct val="141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SzPct val="141000"/>
              <a:buFont typeface="Arial" panose="020B0604020202020204" pitchFamily="34" charset="0"/>
              <a:buChar char="•"/>
            </a:pPr>
            <a:r>
              <a:rPr lang="de-DE" sz="2000" dirty="0" smtClean="0"/>
              <a:t>Data </a:t>
            </a:r>
            <a:r>
              <a:rPr lang="de-DE" sz="2000" dirty="0" err="1" smtClean="0"/>
              <a:t>analysis</a:t>
            </a:r>
            <a:endParaRPr lang="de-DE" sz="2000" dirty="0" smtClean="0"/>
          </a:p>
          <a:p>
            <a:pPr>
              <a:buSzPct val="163000"/>
            </a:pPr>
            <a:r>
              <a:rPr lang="de-DE" sz="2000" smtClean="0"/>
              <a:t> 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673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129</Words>
  <Application>Microsoft Office PowerPoint</Application>
  <PresentationFormat>Bildschirmpräsentation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PPT-Vorlage_en</vt:lpstr>
      <vt:lpstr>Testbeam ECAL</vt:lpstr>
      <vt:lpstr>Planning2022         Schedule 2021, Goals</vt:lpstr>
      <vt:lpstr>Goal of the campaign</vt:lpstr>
      <vt:lpstr>To be done: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284</cp:revision>
  <dcterms:created xsi:type="dcterms:W3CDTF">2012-02-28T14:56:30Z</dcterms:created>
  <dcterms:modified xsi:type="dcterms:W3CDTF">2021-08-19T10:12:02Z</dcterms:modified>
</cp:coreProperties>
</file>