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/>
    <p:restoredTop sz="94698"/>
  </p:normalViewPr>
  <p:slideViewPr>
    <p:cSldViewPr snapToGrid="0" snapToObjects="1">
      <p:cViewPr varScale="1">
        <p:scale>
          <a:sx n="134" d="100"/>
          <a:sy n="134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6437F-B8CD-414F-A04F-043F81CC3A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AA1459-D818-6241-9A88-8DEF3CF8B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C7069-CA22-8240-948C-FCB65667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7A-FEC2-0543-AED7-205AE44776F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FBAD7-FFC9-C140-B7C3-0048C6D8A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285C3-022B-7940-8865-706F5DDD5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793-6BBE-784C-8C0F-B33D65BA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9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AF5BE-3320-3142-B110-6096E3630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D03458-9CDF-2B40-80DE-EB1E21E26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B5CF8-46FE-1245-A915-8BA73EEEB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7A-FEC2-0543-AED7-205AE44776F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A252F-C0D6-604B-ACE1-E4492C98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A7094-B658-684F-862F-236A4B82F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793-6BBE-784C-8C0F-B33D65BA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0763CF-4FDF-DA40-803F-001E489F1E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01AB5-A0BD-C64A-BD51-DAC9D712B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46450-B4AD-AD45-8B2F-5DB286F3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7A-FEC2-0543-AED7-205AE44776F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BBDEE-10C0-C64C-9E52-C7AFC5863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14FEA-80EA-4E42-B975-6ADA12E4C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793-6BBE-784C-8C0F-B33D65BA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2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ADD0C-1AB8-1544-AC9C-6A708DFAF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BF06E-6FAD-B743-8700-7FB621D7C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B7CA8-E954-2A4E-88B2-6F27B9954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7A-FEC2-0543-AED7-205AE44776F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F1082-9A4D-6143-9B7B-4B7297E5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C08CE-C8BC-8246-BD0D-785A3A13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793-6BBE-784C-8C0F-B33D65BA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77B55-6697-DF4D-A5C3-ACAF9C5A6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923E1-9818-204C-9875-1CF70D2AD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571A8-4DE7-3345-BFD9-252C6DB17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7A-FEC2-0543-AED7-205AE44776F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AF0C9-65BC-1440-859F-5BF550002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F145C-212F-2042-9806-864C553AA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793-6BBE-784C-8C0F-B33D65BA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2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AA45D-15BE-0E4A-A1E9-249E2DB87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3C735-D1C5-AB41-B805-17FA97BDD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C2719-75D0-694A-92AC-04FCBE83E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5353F-65B4-1944-AB6C-19D2A6834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7A-FEC2-0543-AED7-205AE44776F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35F9E-ED26-134F-84D9-F6E2BFAE3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133CC-83F2-6C4C-9733-5FACF674E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793-6BBE-784C-8C0F-B33D65BA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7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E80A5-4AAA-C542-8EEC-EC2C24F0D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86967-F933-3A43-B986-98D845725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3482F-C732-B849-875C-9DBB5DB6A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CED884-C6B4-124B-A45C-A3C60A658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D3F851-DC24-D54F-9D29-7BDEE1CC3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641EA3-B3A1-4140-A9DA-0B251EE3B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7A-FEC2-0543-AED7-205AE44776F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F836CC-0292-CD40-B89C-587179FC8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A70BCF-0280-1D49-8AE0-3B21B2263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793-6BBE-784C-8C0F-B33D65BA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8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504B1-2C98-0E44-BCA1-07E6BDD3F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54DBAE-05BC-6948-A3D2-CCA956365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7A-FEC2-0543-AED7-205AE44776F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71062D-2D69-3B47-A6E0-AF0B8A46C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D757FB-5353-E34F-939C-267D78B8E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793-6BBE-784C-8C0F-B33D65BA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7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49F8BE-17D6-D647-80E3-BFD0649B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7A-FEC2-0543-AED7-205AE44776F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22E1BE-7138-3645-93D3-D71C3621F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20029-58A1-BD48-B77C-F8E1EC353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793-6BBE-784C-8C0F-B33D65BA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7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41D97-1004-A74A-A505-87D6C9F42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4FBF7-DCB2-1C4C-BB44-E4CF1EAEA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501DD-2F10-9042-AAE5-9B118B7D9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437B9-5073-6649-BA8B-ED8D79EA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7A-FEC2-0543-AED7-205AE44776F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AA023-A5FA-504C-A8CE-869F7383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A55D-8806-374B-BBA0-17CE4FA18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793-6BBE-784C-8C0F-B33D65BA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B5143-4DD0-B045-90CE-1F39F103A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52523C-1CDC-B34A-BE14-967C34E65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C6FE9F-8AF0-7341-B43D-AF415BF3B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1CCAC1-DB65-E048-90D4-34785C619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2F7A-FEC2-0543-AED7-205AE44776F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65D45-AFAD-EA41-8C6E-33D3E56C4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E5B3B-6952-FD47-B7EE-AED23D386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9793-6BBE-784C-8C0F-B33D65BA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9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644CF5-6BD2-DE49-8B7A-04111786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E70AF-076C-AF4A-8675-F38998B7D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7901F-BBA3-3047-BC01-6BF97B38B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32F7A-FEC2-0543-AED7-205AE44776FC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3C2BC-FA69-734B-88F2-5E6B903F69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480C4-12D5-2148-9296-B352F11FD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39793-6BBE-784C-8C0F-B33D65BA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5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447FF-ABF1-9042-A2F3-8B0CBAABC2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Ecal</a:t>
            </a:r>
            <a:r>
              <a:rPr lang="en-US" dirty="0"/>
              <a:t> Status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8E58E-5E6B-D745-87FF-E07262FCBF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74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0CAD8-49FF-C94B-A818-40BB85C22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22872-9877-544C-A94B-8CFA20863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JINR people already proposed the first draft (1/7/21) of the frame. After discussion, the second version is under study</a:t>
            </a:r>
          </a:p>
          <a:p>
            <a:r>
              <a:rPr lang="en-US" dirty="0"/>
              <a:t>Tungsten planes design is finished and a small production has started. They will allow us to check few parameters (planarity, deformation under constraint,…). The results of these study can impact the frame design</a:t>
            </a:r>
          </a:p>
          <a:p>
            <a:r>
              <a:rPr lang="en-US" dirty="0"/>
              <a:t>Frame for the electronics : deeply discussed. Waiting for the size of the FEBs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16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3DA05-EDB2-5F45-8293-E2E30E488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B2260-2E3E-E547-8722-817233E0D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Redesign of the FLAME ASIC finished. </a:t>
            </a:r>
          </a:p>
          <a:p>
            <a:r>
              <a:rPr lang="en-US" dirty="0"/>
              <a:t>Production will start next year as foreseen</a:t>
            </a:r>
          </a:p>
          <a:p>
            <a:r>
              <a:rPr lang="en-US" dirty="0"/>
              <a:t>FEB card under design</a:t>
            </a:r>
          </a:p>
        </p:txBody>
      </p:sp>
    </p:spTree>
    <p:extLst>
      <p:ext uri="{BB962C8B-B14F-4D97-AF65-F5344CB8AC3E}">
        <p14:creationId xmlns:p14="http://schemas.microsoft.com/office/powerpoint/2010/main" val="129575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29EB0-30B0-564F-A8CD-3D4A9BE8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25809-F4EE-9D41-95B7-09806ABA3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Silicon sensors (CLIC) delivered and tested</a:t>
            </a:r>
          </a:p>
          <a:p>
            <a:r>
              <a:rPr lang="en-US" dirty="0"/>
              <a:t>GaAs sensors (standard) delivered and tested</a:t>
            </a:r>
          </a:p>
          <a:p>
            <a:r>
              <a:rPr lang="en-US" dirty="0"/>
              <a:t>GaAs with (with traces) delivered and tested</a:t>
            </a:r>
          </a:p>
          <a:p>
            <a:r>
              <a:rPr lang="en-US" dirty="0"/>
              <a:t>R&amp;D on the gluing of the sensors on going</a:t>
            </a:r>
          </a:p>
        </p:txBody>
      </p:sp>
    </p:spTree>
    <p:extLst>
      <p:ext uri="{BB962C8B-B14F-4D97-AF65-F5344CB8AC3E}">
        <p14:creationId xmlns:p14="http://schemas.microsoft.com/office/powerpoint/2010/main" val="645143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264C2-A928-5B45-8B4E-97D8AD0EB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beam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A3FE4-F2AE-D846-A4B8-1637A4623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types of sensors : Silicon, GaAs (standard and traces) ready</a:t>
            </a:r>
          </a:p>
          <a:p>
            <a:r>
              <a:rPr lang="en-US" dirty="0"/>
              <a:t>FEB : FLAME (version 2020) ready</a:t>
            </a:r>
          </a:p>
          <a:p>
            <a:r>
              <a:rPr lang="en-US" dirty="0"/>
              <a:t>DAQ : between three and five FPGA boards integrated with EUDAQ ready</a:t>
            </a:r>
          </a:p>
          <a:p>
            <a:r>
              <a:rPr lang="en-US" dirty="0"/>
              <a:t>Mechanics : frame ready (at DESY)</a:t>
            </a:r>
          </a:p>
          <a:p>
            <a:r>
              <a:rPr lang="en-US" dirty="0"/>
              <a:t>Tungsten planes : ready (at DESY)</a:t>
            </a:r>
          </a:p>
        </p:txBody>
      </p:sp>
    </p:spTree>
    <p:extLst>
      <p:ext uri="{BB962C8B-B14F-4D97-AF65-F5344CB8AC3E}">
        <p14:creationId xmlns:p14="http://schemas.microsoft.com/office/powerpoint/2010/main" val="3232224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253E9-2189-234C-A054-FC48543A4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Reconstruction software (Shan)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D7578-8763-9E4D-AA5E-9A86B7DF8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the reconstruction used for the reconstruction of simulated events</a:t>
            </a:r>
          </a:p>
          <a:p>
            <a:pPr lvl="1"/>
            <a:r>
              <a:rPr lang="en-US" dirty="0"/>
              <a:t>Shan has already proposed different </a:t>
            </a:r>
            <a:r>
              <a:rPr lang="en-US" dirty="0" err="1"/>
              <a:t>algo</a:t>
            </a:r>
            <a:endParaRPr lang="en-US" dirty="0"/>
          </a:p>
          <a:p>
            <a:pPr lvl="1"/>
            <a:r>
              <a:rPr lang="en-US" dirty="0" err="1"/>
              <a:t>Mihal</a:t>
            </a:r>
            <a:r>
              <a:rPr lang="en-US" dirty="0"/>
              <a:t> is also working on a clustering </a:t>
            </a:r>
            <a:r>
              <a:rPr lang="en-US" dirty="0" err="1"/>
              <a:t>algo</a:t>
            </a:r>
            <a:endParaRPr lang="en-US" dirty="0"/>
          </a:p>
          <a:p>
            <a:pPr lvl="1"/>
            <a:r>
              <a:rPr lang="en-US" dirty="0"/>
              <a:t>NN </a:t>
            </a:r>
            <a:r>
              <a:rPr lang="en-US" dirty="0" err="1"/>
              <a:t>algo</a:t>
            </a:r>
            <a:r>
              <a:rPr lang="en-US" dirty="0"/>
              <a:t> </a:t>
            </a:r>
            <a:r>
              <a:rPr lang="en-US" dirty="0" err="1"/>
              <a:t>unber</a:t>
            </a:r>
            <a:r>
              <a:rPr lang="en-US" dirty="0"/>
              <a:t> study</a:t>
            </a:r>
          </a:p>
        </p:txBody>
      </p:sp>
    </p:spTree>
    <p:extLst>
      <p:ext uri="{BB962C8B-B14F-4D97-AF65-F5344CB8AC3E}">
        <p14:creationId xmlns:p14="http://schemas.microsoft.com/office/powerpoint/2010/main" val="2807472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658C-0043-0040-B949-13AAE70C1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situ calibration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532C9-4425-7B4A-993F-EDCD3900F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84300"/>
          </a:xfrm>
        </p:spPr>
        <p:txBody>
          <a:bodyPr/>
          <a:lstStyle/>
          <a:p>
            <a:r>
              <a:rPr lang="en-US" dirty="0"/>
              <a:t>Reconstruction of cosmic muon under study</a:t>
            </a:r>
          </a:p>
          <a:p>
            <a:r>
              <a:rPr lang="en-US" dirty="0"/>
              <a:t>Use of the electron beam (without laser) under study</a:t>
            </a:r>
          </a:p>
          <a:p>
            <a:endParaRPr lang="en-US" dirty="0"/>
          </a:p>
        </p:txBody>
      </p:sp>
      <p:sp>
        <p:nvSpPr>
          <p:cNvPr id="4" name="Down Arrow 3">
            <a:extLst>
              <a:ext uri="{FF2B5EF4-FFF2-40B4-BE49-F238E27FC236}">
                <a16:creationId xmlns:a16="http://schemas.microsoft.com/office/drawing/2014/main" id="{D2D5AAE7-1659-4642-A0B9-4211CC926375}"/>
              </a:ext>
            </a:extLst>
          </p:cNvPr>
          <p:cNvSpPr/>
          <p:nvPr/>
        </p:nvSpPr>
        <p:spPr>
          <a:xfrm>
            <a:off x="5476875" y="3629025"/>
            <a:ext cx="1219200" cy="676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CBA879-5411-E247-B68B-70CA7680DA8B}"/>
              </a:ext>
            </a:extLst>
          </p:cNvPr>
          <p:cNvSpPr txBox="1"/>
          <p:nvPr/>
        </p:nvSpPr>
        <p:spPr>
          <a:xfrm>
            <a:off x="2543938" y="4876800"/>
            <a:ext cx="7104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Need a dedicated discussion with the whole collaboration (trigger)</a:t>
            </a:r>
          </a:p>
        </p:txBody>
      </p:sp>
    </p:spTree>
    <p:extLst>
      <p:ext uri="{BB962C8B-B14F-4D97-AF65-F5344CB8AC3E}">
        <p14:creationId xmlns:p14="http://schemas.microsoft.com/office/powerpoint/2010/main" val="4270856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253</Words>
  <Application>Microsoft Macintosh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Ecal Status report</vt:lpstr>
      <vt:lpstr>mechanics</vt:lpstr>
      <vt:lpstr>electronics</vt:lpstr>
      <vt:lpstr>Sensors </vt:lpstr>
      <vt:lpstr>Test beam 2021</vt:lpstr>
      <vt:lpstr>Reconstruction software (Shan)</vt:lpstr>
      <vt:lpstr>In situ calibration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Ecal Status report</dc:title>
  <dc:creator>yan bb</dc:creator>
  <cp:lastModifiedBy>yan bb</cp:lastModifiedBy>
  <cp:revision>7</cp:revision>
  <dcterms:created xsi:type="dcterms:W3CDTF">2021-08-25T09:59:12Z</dcterms:created>
  <dcterms:modified xsi:type="dcterms:W3CDTF">2021-08-25T10:33:09Z</dcterms:modified>
</cp:coreProperties>
</file>