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1" r:id="rId2"/>
    <p:sldId id="313" r:id="rId3"/>
    <p:sldId id="311" r:id="rId4"/>
    <p:sldId id="314" r:id="rId5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19.08.2021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Testbeam</a:t>
            </a:r>
            <a:r>
              <a:rPr lang="en-US" sz="2800" dirty="0" smtClean="0"/>
              <a:t> </a:t>
            </a:r>
            <a:r>
              <a:rPr lang="en-US" sz="2800" dirty="0" smtClean="0"/>
              <a:t>ECAL, </a:t>
            </a:r>
            <a:r>
              <a:rPr lang="en-US" sz="2800" dirty="0" err="1" smtClean="0"/>
              <a:t>Responsibilies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Planning2022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Schedule </a:t>
            </a:r>
            <a:r>
              <a:rPr lang="en-US" sz="2800" dirty="0" smtClean="0"/>
              <a:t>2021, Responsibilities</a:t>
            </a:r>
            <a:endParaRPr lang="de-DE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445"/>
            <a:ext cx="9144000" cy="116194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0" y="913583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/>
              <a:t>Current</a:t>
            </a:r>
            <a:r>
              <a:rPr lang="de-DE" sz="1800" dirty="0" smtClean="0"/>
              <a:t> </a:t>
            </a:r>
            <a:r>
              <a:rPr lang="de-DE" sz="1800" dirty="0" err="1" smtClean="0"/>
              <a:t>Testbeam</a:t>
            </a:r>
            <a:r>
              <a:rPr lang="de-DE" sz="1800" dirty="0" smtClean="0"/>
              <a:t> </a:t>
            </a:r>
            <a:r>
              <a:rPr lang="de-DE" sz="1800" dirty="0" err="1" smtClean="0"/>
              <a:t>schedule</a:t>
            </a:r>
            <a:r>
              <a:rPr lang="de-DE" sz="1800" dirty="0" smtClean="0"/>
              <a:t> </a:t>
            </a:r>
            <a:endParaRPr lang="en-GB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-98612" y="2514980"/>
            <a:ext cx="395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Who will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responsible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: </a:t>
            </a:r>
            <a:endParaRPr lang="en-GB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240031" y="3051810"/>
            <a:ext cx="982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Sensors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862305" y="3051810"/>
            <a:ext cx="4176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Lab </a:t>
            </a:r>
            <a:r>
              <a:rPr lang="de-DE" dirty="0" err="1" smtClean="0"/>
              <a:t>tests</a:t>
            </a:r>
            <a:r>
              <a:rPr lang="de-DE" dirty="0" smtClean="0"/>
              <a:t> (</a:t>
            </a:r>
            <a:r>
              <a:rPr lang="de-DE" dirty="0" err="1" smtClean="0"/>
              <a:t>characteristics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pads)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Assembly</a:t>
            </a:r>
            <a:r>
              <a:rPr lang="de-DE" dirty="0" smtClean="0"/>
              <a:t> (</a:t>
            </a:r>
            <a:r>
              <a:rPr lang="de-DE" dirty="0" err="1" smtClean="0"/>
              <a:t>bonding</a:t>
            </a:r>
            <a:r>
              <a:rPr lang="de-DE" dirty="0" smtClean="0"/>
              <a:t>, fan-outs, </a:t>
            </a:r>
            <a:r>
              <a:rPr lang="de-DE" dirty="0" err="1" smtClean="0"/>
              <a:t>connectors</a:t>
            </a:r>
            <a:r>
              <a:rPr lang="de-DE" dirty="0" smtClean="0"/>
              <a:t>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Cables (HV)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6309359" y="3308129"/>
            <a:ext cx="1834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Yan, also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desy</a:t>
            </a:r>
            <a:r>
              <a:rPr lang="de-DE" dirty="0" smtClean="0"/>
              <a:t> (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TB)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240030" y="5015865"/>
            <a:ext cx="150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Front-end, </a:t>
            </a:r>
            <a:r>
              <a:rPr lang="de-DE" dirty="0" err="1" smtClean="0"/>
              <a:t>readout</a:t>
            </a:r>
            <a:endParaRPr lang="en-GB" dirty="0"/>
          </a:p>
        </p:txBody>
      </p:sp>
      <p:sp>
        <p:nvSpPr>
          <p:cNvPr id="13" name="Textfeld 12"/>
          <p:cNvSpPr txBox="1"/>
          <p:nvPr/>
        </p:nvSpPr>
        <p:spPr>
          <a:xfrm>
            <a:off x="1862305" y="5015865"/>
            <a:ext cx="4176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ASICs on PCB, </a:t>
            </a:r>
            <a:r>
              <a:rPr lang="de-DE" dirty="0" err="1" smtClean="0"/>
              <a:t>connectors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FPGAs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Trigger </a:t>
            </a:r>
            <a:r>
              <a:rPr lang="de-DE" dirty="0" err="1" smtClean="0"/>
              <a:t>and</a:t>
            </a:r>
            <a:r>
              <a:rPr lang="de-DE" dirty="0" smtClean="0"/>
              <a:t> DAQ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6309358" y="5185141"/>
            <a:ext cx="1834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Jakub, also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(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TB)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Responsibilities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71525" y="1217295"/>
            <a:ext cx="1491614" cy="58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Data </a:t>
            </a:r>
            <a:r>
              <a:rPr lang="de-DE" dirty="0" err="1" smtClean="0"/>
              <a:t>storage</a:t>
            </a:r>
            <a:r>
              <a:rPr lang="de-DE" dirty="0" smtClean="0"/>
              <a:t>, </a:t>
            </a:r>
            <a:r>
              <a:rPr lang="de-DE" dirty="0" err="1" smtClean="0"/>
              <a:t>bookkeeping</a:t>
            </a:r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2548105" y="1371600"/>
            <a:ext cx="4176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Disk </a:t>
            </a:r>
            <a:r>
              <a:rPr lang="de-DE" dirty="0" err="1" smtClean="0"/>
              <a:t>space</a:t>
            </a:r>
            <a:r>
              <a:rPr lang="de-DE" dirty="0" smtClean="0"/>
              <a:t> (1TB??)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Log-</a:t>
            </a:r>
            <a:r>
              <a:rPr lang="de-DE" dirty="0" err="1" smtClean="0"/>
              <a:t>book</a:t>
            </a:r>
            <a:r>
              <a:rPr lang="de-DE" dirty="0" smtClean="0"/>
              <a:t> (electronic)</a:t>
            </a:r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copies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6332127" y="3032272"/>
            <a:ext cx="1834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Sasha </a:t>
            </a:r>
            <a:r>
              <a:rPr lang="de-DE" dirty="0" err="1" smtClean="0"/>
              <a:t>and</a:t>
            </a:r>
            <a:r>
              <a:rPr lang="de-DE" dirty="0" smtClean="0"/>
              <a:t> I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900113" y="2955327"/>
            <a:ext cx="1491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Adminitrative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at DESY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2548105" y="3032272"/>
            <a:ext cx="4176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customs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 smtClean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Clr>
                <a:srgbClr val="002060"/>
              </a:buClr>
              <a:buSzPct val="157000"/>
              <a:buFont typeface="Arial" panose="020B0604020202020204" pitchFamily="34" charset="0"/>
              <a:buChar char="•"/>
            </a:pP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TB </a:t>
            </a:r>
            <a:r>
              <a:rPr lang="de-DE" dirty="0" err="1" smtClean="0"/>
              <a:t>crew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6244497" y="1479916"/>
            <a:ext cx="1834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Veta</a:t>
            </a:r>
            <a:r>
              <a:rPr lang="de-DE" dirty="0" smtClean="0"/>
              <a:t> (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TB)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Participation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1034415" y="1508760"/>
            <a:ext cx="6777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TA                    Yan, Shan, 2 </a:t>
            </a:r>
            <a:r>
              <a:rPr lang="de-DE" dirty="0" err="1" smtClean="0"/>
              <a:t>more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JINR                Misha, Alexei, 1-2 </a:t>
            </a:r>
            <a:r>
              <a:rPr lang="de-DE" dirty="0" err="1" smtClean="0"/>
              <a:t>more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AGH-UST        Jakub, Marek, 1 </a:t>
            </a:r>
            <a:r>
              <a:rPr lang="de-DE" dirty="0" err="1" smtClean="0"/>
              <a:t>more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ISS                   </a:t>
            </a:r>
            <a:r>
              <a:rPr lang="de-DE" dirty="0" err="1" smtClean="0"/>
              <a:t>Veta</a:t>
            </a:r>
            <a:r>
              <a:rPr lang="de-DE" dirty="0" smtClean="0"/>
              <a:t>, Alina, </a:t>
            </a:r>
            <a:r>
              <a:rPr lang="de-DE" dirty="0" err="1" smtClean="0"/>
              <a:t>Mihnea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DESY               Sasha, I</a:t>
            </a:r>
          </a:p>
          <a:p>
            <a:endParaRPr lang="de-DE" dirty="0"/>
          </a:p>
          <a:p>
            <a:r>
              <a:rPr lang="de-DE" dirty="0" smtClean="0"/>
              <a:t>Tomsk              Anton, 1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170</Words>
  <Application>Microsoft Office PowerPoint</Application>
  <PresentationFormat>Bildschirmpräsentation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PPT-Vorlage_en</vt:lpstr>
      <vt:lpstr>Testbeam ECAL, Responsibilies</vt:lpstr>
      <vt:lpstr>Planning2022         Schedule 2021, Responsibilities</vt:lpstr>
      <vt:lpstr>Responsibilities</vt:lpstr>
      <vt:lpstr>Participation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291</cp:revision>
  <dcterms:created xsi:type="dcterms:W3CDTF">2012-02-28T14:56:30Z</dcterms:created>
  <dcterms:modified xsi:type="dcterms:W3CDTF">2021-09-02T13:02:35Z</dcterms:modified>
</cp:coreProperties>
</file>