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01" r:id="rId2"/>
  </p:sldIdLst>
  <p:sldSz cx="9144000" cy="6858000" type="screen4x3"/>
  <p:notesSz cx="6794500" cy="9906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orient="horz" pos="167">
          <p15:clr>
            <a:srgbClr val="A4A3A4"/>
          </p15:clr>
        </p15:guide>
        <p15:guide id="3" orient="horz" pos="616">
          <p15:clr>
            <a:srgbClr val="A4A3A4"/>
          </p15:clr>
        </p15:guide>
        <p15:guide id="4" orient="horz" pos="2672">
          <p15:clr>
            <a:srgbClr val="A4A3A4"/>
          </p15:clr>
        </p15:guide>
        <p15:guide id="5" orient="horz" pos="1165">
          <p15:clr>
            <a:srgbClr val="A4A3A4"/>
          </p15:clr>
        </p15:guide>
        <p15:guide id="6" pos="5551">
          <p15:clr>
            <a:srgbClr val="A4A3A4"/>
          </p15:clr>
        </p15:guide>
        <p15:guide id="7" pos="1551">
          <p15:clr>
            <a:srgbClr val="A4A3A4"/>
          </p15:clr>
        </p15:guide>
        <p15:guide id="8" pos="4178">
          <p15:clr>
            <a:srgbClr val="A4A3A4"/>
          </p15:clr>
        </p15:guide>
        <p15:guide id="9" pos="2927">
          <p15:clr>
            <a:srgbClr val="A4A3A4"/>
          </p15:clr>
        </p15:guide>
        <p15:guide id="10" pos="2809">
          <p15:clr>
            <a:srgbClr val="A4A3A4"/>
          </p15:clr>
        </p15:guide>
        <p15:guide id="11" pos="178">
          <p15:clr>
            <a:srgbClr val="A4A3A4"/>
          </p15:clr>
        </p15:guide>
        <p15:guide id="12" pos="4299">
          <p15:clr>
            <a:srgbClr val="A4A3A4"/>
          </p15:clr>
        </p15:guide>
        <p15:guide id="13" pos="14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B4C2"/>
    <a:srgbClr val="00A5EB"/>
    <a:srgbClr val="FFFFCC"/>
    <a:srgbClr val="FFFF99"/>
    <a:srgbClr val="D3E903"/>
    <a:srgbClr val="FFFF00"/>
    <a:srgbClr val="FFFFFF"/>
    <a:srgbClr val="9C9E9F"/>
    <a:srgbClr val="DDDDDD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54" autoAdjust="0"/>
    <p:restoredTop sz="94374" autoAdjust="0"/>
  </p:normalViewPr>
  <p:slideViewPr>
    <p:cSldViewPr snapToGrid="0">
      <p:cViewPr varScale="1">
        <p:scale>
          <a:sx n="67" d="100"/>
          <a:sy n="67" d="100"/>
        </p:scale>
        <p:origin x="857" y="34"/>
      </p:cViewPr>
      <p:guideLst>
        <p:guide orient="horz" pos="3816"/>
        <p:guide orient="horz" pos="167"/>
        <p:guide orient="horz" pos="616"/>
        <p:guide orient="horz" pos="2672"/>
        <p:guide orient="horz" pos="1165"/>
        <p:guide pos="5551"/>
        <p:guide pos="1551"/>
        <p:guide pos="4178"/>
        <p:guide pos="2927"/>
        <p:guide pos="2809"/>
        <p:guide pos="178"/>
        <p:guide pos="4299"/>
        <p:guide pos="14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-1602" y="-90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736858A-39C2-4BA9-B2EA-2EBB3C5D7C04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034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329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ChangeArrowheads="1"/>
          </p:cNvSpPr>
          <p:nvPr/>
        </p:nvSpPr>
        <p:spPr bwMode="auto">
          <a:xfrm>
            <a:off x="0" y="0"/>
            <a:ext cx="9144000" cy="900113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8142" y="900113"/>
            <a:ext cx="8520113" cy="485775"/>
          </a:xfrm>
        </p:spPr>
        <p:txBody>
          <a:bodyPr/>
          <a:lstStyle>
            <a:lvl1pPr marL="0" indent="0">
              <a:buFont typeface="Arial Black" pitchFamily="34" charset="0"/>
              <a:buNone/>
              <a:defRPr b="1">
                <a:solidFill>
                  <a:srgbClr val="F28E00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40243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900113" y="0"/>
            <a:ext cx="8219281" cy="900113"/>
          </a:xfrm>
        </p:spPr>
        <p:txBody>
          <a:bodyPr anchor="b"/>
          <a:lstStyle>
            <a:lvl1pPr>
              <a:lnSpc>
                <a:spcPct val="80000"/>
              </a:lnSpc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pic>
        <p:nvPicPr>
          <p:cNvPr id="402441" name="Picture 9" descr="DESY-Logo-cyan-RGB_g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54" t="-4523" r="-13409"/>
          <a:stretch>
            <a:fillRect/>
          </a:stretch>
        </p:blipFill>
        <p:spPr bwMode="auto">
          <a:xfrm>
            <a:off x="7794625" y="5684838"/>
            <a:ext cx="1149350" cy="102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2448" name="Text Box 16"/>
          <p:cNvSpPr txBox="1">
            <a:spLocks noChangeArrowheads="1"/>
          </p:cNvSpPr>
          <p:nvPr userDrawn="1"/>
        </p:nvSpPr>
        <p:spPr bwMode="auto">
          <a:xfrm>
            <a:off x="2003425" y="2481263"/>
            <a:ext cx="2855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pic>
        <p:nvPicPr>
          <p:cNvPr id="402453" name="Picture 21" descr="HG_LOGO_70_ENG_K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5949950"/>
            <a:ext cx="1473200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5"/>
          <p:cNvSpPr>
            <a:spLocks noChangeArrowheads="1"/>
          </p:cNvSpPr>
          <p:nvPr userDrawn="1"/>
        </p:nvSpPr>
        <p:spPr bwMode="auto">
          <a:xfrm>
            <a:off x="732094" y="6463378"/>
            <a:ext cx="706253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 anchor="ctr"/>
          <a:lstStyle/>
          <a:p>
            <a:pPr algn="r" eaLnBrk="1" hangingPunct="1"/>
            <a:r>
              <a:rPr lang="en-GB" sz="900" b="1" dirty="0" smtClean="0">
                <a:solidFill>
                  <a:schemeClr val="bg2"/>
                </a:solidFill>
              </a:rPr>
              <a:t>Wolfgang</a:t>
            </a:r>
            <a:r>
              <a:rPr lang="en-GB" sz="900" b="1" baseline="0" dirty="0" smtClean="0">
                <a:solidFill>
                  <a:schemeClr val="bg2"/>
                </a:solidFill>
              </a:rPr>
              <a:t> Lohmann</a:t>
            </a:r>
            <a:r>
              <a:rPr lang="en-GB" sz="900" dirty="0" smtClean="0">
                <a:solidFill>
                  <a:schemeClr val="bg2"/>
                </a:solidFill>
              </a:rPr>
              <a:t>  </a:t>
            </a:r>
            <a:r>
              <a:rPr lang="en-GB" sz="900" dirty="0">
                <a:solidFill>
                  <a:schemeClr val="bg2"/>
                </a:solidFill>
              </a:rPr>
              <a:t>| </a:t>
            </a:r>
            <a:r>
              <a:rPr lang="en-GB" sz="900" baseline="0" dirty="0" smtClean="0">
                <a:solidFill>
                  <a:schemeClr val="bg2"/>
                </a:solidFill>
              </a:rPr>
              <a:t> 09.10.2020 </a:t>
            </a:r>
            <a:r>
              <a:rPr lang="en-GB" sz="900" dirty="0" smtClean="0">
                <a:solidFill>
                  <a:schemeClr val="bg2"/>
                </a:solidFill>
              </a:rPr>
              <a:t>  </a:t>
            </a:r>
            <a:r>
              <a:rPr lang="en-GB" sz="900" b="1" dirty="0">
                <a:solidFill>
                  <a:schemeClr val="bg2"/>
                </a:solidFill>
              </a:rPr>
              <a:t>Page </a:t>
            </a:r>
            <a:fld id="{ABA098E9-E6EE-44BF-9612-6777A6DF1330}" type="slidenum">
              <a:rPr lang="en-GB" sz="900" b="1">
                <a:solidFill>
                  <a:schemeClr val="bg2"/>
                </a:solidFill>
              </a:rPr>
              <a:pPr algn="r" eaLnBrk="1" hangingPunct="1"/>
              <a:t>‹Nr.›</a:t>
            </a:fld>
            <a:endParaRPr lang="en-GB" sz="9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4340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180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ChangeArrowheads="1"/>
          </p:cNvSpPr>
          <p:nvPr/>
        </p:nvSpPr>
        <p:spPr bwMode="auto">
          <a:xfrm>
            <a:off x="0" y="0"/>
            <a:ext cx="9144000" cy="744538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2575" y="977900"/>
            <a:ext cx="8520113" cy="479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Textmasterformate</a:t>
            </a:r>
            <a:r>
              <a:rPr lang="en-GB" dirty="0" smtClean="0"/>
              <a:t>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  <a:p>
            <a:pPr lvl="1"/>
            <a:r>
              <a:rPr lang="en-GB" dirty="0" err="1" smtClean="0"/>
              <a:t>Zweite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</p:txBody>
      </p:sp>
      <p:sp>
        <p:nvSpPr>
          <p:cNvPr id="4014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103188"/>
            <a:ext cx="7912100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Titelmasterformat</a:t>
            </a:r>
            <a:r>
              <a:rPr lang="en-GB" dirty="0" smtClean="0"/>
              <a:t>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</p:txBody>
      </p:sp>
      <p:pic>
        <p:nvPicPr>
          <p:cNvPr id="401418" name="Picture 10" descr="DESY-Logo-cyan-RGB_ge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24" t="-7854" r="-18587" b="-12566"/>
          <a:stretch>
            <a:fillRect/>
          </a:stretch>
        </p:blipFill>
        <p:spPr bwMode="auto">
          <a:xfrm>
            <a:off x="8035925" y="6099175"/>
            <a:ext cx="776288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5" descr="CMSLogo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265113" indent="-265113" algn="l" rtl="0" eaLnBrk="1" fontAlgn="base" hangingPunct="1">
        <a:spcBef>
          <a:spcPct val="0"/>
        </a:spcBef>
        <a:spcAft>
          <a:spcPct val="50000"/>
        </a:spcAft>
        <a:buClr>
          <a:srgbClr val="F28E00"/>
        </a:buClr>
        <a:buFont typeface="Arial Black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184150" algn="l" rtl="0" eaLnBrk="1" fontAlgn="base" hangingPunct="1">
        <a:spcBef>
          <a:spcPct val="0"/>
        </a:spcBef>
        <a:spcAft>
          <a:spcPct val="5000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236663" indent="-228600" algn="l" rtl="0" eaLnBrk="1" fontAlgn="base" hangingPunct="1">
        <a:spcBef>
          <a:spcPct val="0"/>
        </a:spcBef>
        <a:spcAft>
          <a:spcPct val="0"/>
        </a:spcAft>
        <a:buClr>
          <a:srgbClr val="FF9900"/>
        </a:buClr>
        <a:buFont typeface="Arial Black" pitchFamily="34" charset="0"/>
        <a:defRPr sz="1200">
          <a:solidFill>
            <a:schemeClr val="tx1"/>
          </a:solidFill>
          <a:latin typeface="+mn-lt"/>
        </a:defRPr>
      </a:lvl3pPr>
      <a:lvl4pPr marL="1644650" indent="-228600" algn="l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2800" dirty="0" smtClean="0"/>
              <a:t>Sensor </a:t>
            </a:r>
            <a:r>
              <a:rPr lang="de-DE" sz="2800" dirty="0" err="1" smtClean="0"/>
              <a:t>availability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Test_beam</a:t>
            </a:r>
            <a:endParaRPr lang="de-DE" sz="2800" dirty="0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482659" y="2133490"/>
            <a:ext cx="8431469" cy="3785652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r>
              <a:rPr lang="en-US" sz="2400" dirty="0" smtClean="0"/>
              <a:t> </a:t>
            </a:r>
            <a:endParaRPr lang="en-US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r>
              <a:rPr lang="en-GB" sz="2400" dirty="0"/>
              <a:t>Sensor delivery plan includes delivering of 25 sensors within April 2022.</a:t>
            </a:r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r>
              <a:rPr lang="en-GB" sz="2400"/>
              <a:t>So it should allow to instrument 20 planes in beginning of 2023.</a:t>
            </a:r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2178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-Vorlage_en">
  <a:themeElements>
    <a:clrScheme name="2_DESY_Vortrag_3-1 14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A5EB"/>
      </a:accent1>
      <a:accent2>
        <a:srgbClr val="F28E00"/>
      </a:accent2>
      <a:accent3>
        <a:srgbClr val="FFFFFF"/>
      </a:accent3>
      <a:accent4>
        <a:srgbClr val="000000"/>
      </a:accent4>
      <a:accent5>
        <a:srgbClr val="AACFF3"/>
      </a:accent5>
      <a:accent6>
        <a:srgbClr val="DB8000"/>
      </a:accent6>
      <a:hlink>
        <a:srgbClr val="00A5EB"/>
      </a:hlink>
      <a:folHlink>
        <a:srgbClr val="808080"/>
      </a:folHlink>
    </a:clrScheme>
    <a:fontScheme name="2_DESY_Vortrag_3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SY_Vortrag_3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1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PPT-Vorlage_en</Template>
  <TotalTime>0</TotalTime>
  <Words>31</Words>
  <Application>Microsoft Office PowerPoint</Application>
  <PresentationFormat>Bildschirmpräsentation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Arial Black</vt:lpstr>
      <vt:lpstr>Wingdings</vt:lpstr>
      <vt:lpstr>PPT-Vorlage_en</vt:lpstr>
      <vt:lpstr>Sensor availability for Test_beam</vt:lpstr>
    </vt:vector>
  </TitlesOfParts>
  <Company>DESY Zeuthen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BCM1F Workshop Report</dc:title>
  <dc:creator>DESY Mitarbeiter</dc:creator>
  <cp:lastModifiedBy>Wolfgang Lohmann</cp:lastModifiedBy>
  <cp:revision>282</cp:revision>
  <dcterms:created xsi:type="dcterms:W3CDTF">2012-02-28T14:56:30Z</dcterms:created>
  <dcterms:modified xsi:type="dcterms:W3CDTF">2021-09-09T14:03:24Z</dcterms:modified>
</cp:coreProperties>
</file>