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01" r:id="rId2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B4C2"/>
    <a:srgbClr val="00A5EB"/>
    <a:srgbClr val="FFFFCC"/>
    <a:srgbClr val="FFFF99"/>
    <a:srgbClr val="D3E903"/>
    <a:srgbClr val="FFFF00"/>
    <a:srgbClr val="FFFFFF"/>
    <a:srgbClr val="9C9E9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4" autoAdjust="0"/>
    <p:restoredTop sz="94374" autoAdjust="0"/>
  </p:normalViewPr>
  <p:slideViewPr>
    <p:cSldViewPr snapToGrid="0">
      <p:cViewPr varScale="1">
        <p:scale>
          <a:sx n="67" d="100"/>
          <a:sy n="67" d="100"/>
        </p:scale>
        <p:origin x="857" y="34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Wolfgang</a:t>
            </a:r>
            <a:r>
              <a:rPr lang="en-GB" sz="900" b="1" baseline="0" dirty="0" smtClean="0">
                <a:solidFill>
                  <a:schemeClr val="bg2"/>
                </a:solidFill>
              </a:rPr>
              <a:t> Lohmann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dirty="0">
                <a:solidFill>
                  <a:schemeClr val="bg2"/>
                </a:solidFill>
              </a:rPr>
              <a:t>| </a:t>
            </a:r>
            <a:r>
              <a:rPr lang="en-GB" sz="900" baseline="0" dirty="0" smtClean="0">
                <a:solidFill>
                  <a:schemeClr val="bg2"/>
                </a:solidFill>
              </a:rPr>
              <a:t> 09.10.2020 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‹Nr.›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Textmasterformate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Titelmasterformat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800" dirty="0" smtClean="0"/>
              <a:t>Sensor </a:t>
            </a:r>
            <a:r>
              <a:rPr lang="de-DE" sz="2800" dirty="0" err="1" smtClean="0"/>
              <a:t>availability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r>
              <a:rPr lang="de-DE" sz="2800" dirty="0" smtClean="0"/>
              <a:t> </a:t>
            </a:r>
            <a:r>
              <a:rPr lang="de-DE" sz="2800" dirty="0" err="1" smtClean="0"/>
              <a:t>Test_beam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3785652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 </a:t>
            </a:r>
            <a:endParaRPr lang="en-US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GB" sz="2400" dirty="0"/>
              <a:t>Sensor delivery plan includes delivering of 25 sensors within April 2022.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GB" sz="2400"/>
              <a:t>So it should allow to instrument 20 planes in beginning of 2023.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31</Words>
  <Application>Microsoft Office PowerPoint</Application>
  <PresentationFormat>Bildschirmpräsentation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Arial Black</vt:lpstr>
      <vt:lpstr>Wingdings</vt:lpstr>
      <vt:lpstr>PPT-Vorlage_en</vt:lpstr>
      <vt:lpstr>Sensor availability for Test_beam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Wolfgang Lohmann</cp:lastModifiedBy>
  <cp:revision>282</cp:revision>
  <dcterms:created xsi:type="dcterms:W3CDTF">2012-02-28T14:56:30Z</dcterms:created>
  <dcterms:modified xsi:type="dcterms:W3CDTF">2021-09-09T14:03:24Z</dcterms:modified>
</cp:coreProperties>
</file>