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7"/>
    <p:restoredTop sz="96793"/>
  </p:normalViewPr>
  <p:slideViewPr>
    <p:cSldViewPr snapToGrid="0" snapToObjects="1">
      <p:cViewPr varScale="1">
        <p:scale>
          <a:sx n="98" d="100"/>
          <a:sy n="98" d="100"/>
        </p:scale>
        <p:origin x="216" y="1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3EFE0-F3EF-5047-AD01-633F4DD182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F0932B-74B8-D146-9EF4-27A1961E3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4F6A5-E4C6-CD44-BDF9-F98B7E229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B8F33-6353-CA4A-9EB7-310E93836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2BD16-465E-5B44-8942-C4CFC5E09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530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E6962-00A2-C74E-9487-0728BF9DF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4B9BC1-F87E-5B4F-B858-0C8C5A3B7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B8E7A-1E06-BA41-9ECB-2C8E1996D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C5D32-D009-3C40-B719-7425143CC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1CA35-A1B1-DD4D-8766-9EC490F60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64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51F091-56C3-3745-95CA-7290245A8D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F45182-30CB-7842-82D5-D8FB8D423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3ACF4-459C-EC4E-9ACF-DB2FB22E6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DD65B-2B67-9548-AD83-9F39ACB60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7703B-E85A-5648-9070-2D850D368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2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969A7-F684-4048-8CDA-91ABCB9E3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C6A74-3E60-1345-BD81-B21826075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748F9-D207-BA46-9DE8-C10582BEF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29250-9AD0-C24E-9EEA-5CFD84F31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04432-2076-274C-A66C-194AE8450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62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C6CC5-550E-9549-8A7E-B4E4D0A89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EA73E1-30A6-9148-8808-645ADD44F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5025A-46D8-8145-B48E-3C2F0CC2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0E4DC-4949-7546-8C7D-60FEBAE9A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56B0D-6F6D-6044-9326-9665D28CC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18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442C8-6F26-3847-90B9-9276D199F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55FE5-F017-8145-B686-E3E955AEC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690C6F-202E-6546-BF0B-E69DE20BA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784E21-5F12-9542-82E6-FC45DF684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A4B60E-2AF1-DB40-A970-4C73D8C6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69226A-F3CC-BA41-BBC0-47E8B505E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8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C71C-680A-A545-B400-AE3DA2BE1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0DB6C1-ED19-B74D-825C-A992048A7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07006C-054A-174A-997F-1A1C6A6FA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1195A2-3453-E74E-878D-7164B0FC51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85BA05-4C93-A64D-AE12-F0E2DFAAEA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010948-DC93-E847-9F0B-1088838CD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3D15F6-B4D2-8A4F-82F0-E57E3CC88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ACEDAE-8357-6E4D-B3EE-43A735B6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4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97499-E3CA-6E48-922D-DF51DCE65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DF1C1D-BAE6-044A-A7C8-7A05DCB1B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AA9DE4-A287-FD49-826E-8F716D9E6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0F5277-42B6-BF4F-8D2C-E07D89932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96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CAACD1-4419-D241-AF5A-32E048AE1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1738B5-073A-9D49-8CDC-04FDDC28E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AE4221-2224-9A4C-AAB8-0C6C717A0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0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54F9E-C590-8542-865D-A5178B926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AA4F9-3BDD-C14B-B133-2A1A678D3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BB8A81-6710-B54E-B51F-C7E434F5B9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35280-046E-B745-92FD-02D0AD79A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B901C1-4144-2C46-9DEF-C41CFDF3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73564C-2C2E-304E-865F-BCE6612E3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8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DF925-9703-6648-A9C6-5FF70F839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090071-C543-A840-80FF-99AC7BF6D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7E05D6-E351-4D4B-BD05-F9F310DDA9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18683-6E29-6C4C-89C9-A66EDAC38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F7A62-BA02-7045-9D0E-6304E27AA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6DEB7-5180-3246-84F5-EAB04BA2A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37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ED2BD6-934E-8C44-B00F-74FDCDC5C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8BD657-8973-E44B-BE9F-ACA74789A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3A43E-4C44-BF44-AE34-7608E83DBE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E34B2-5914-2C46-80CB-76102B28B25A}" type="datetimeFigureOut">
              <a:rPr lang="en-US" smtClean="0"/>
              <a:t>9/23/21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BD5AC-D430-4846-BE37-E23896E86C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916B9-A09C-DE49-AAEA-FA71084174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B608C-B481-B640-ADF8-8044C5911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7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0C949-2754-4448-AB49-718D2CB6FC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 beam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003B13-85A5-9346-BB7D-D59CB00631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67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156DD-5C26-694F-9DCF-B6D7FCFDE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7687"/>
            <a:ext cx="10515600" cy="5799276"/>
          </a:xfrm>
        </p:spPr>
        <p:txBody>
          <a:bodyPr/>
          <a:lstStyle/>
          <a:p>
            <a:r>
              <a:rPr lang="en-US" dirty="0"/>
              <a:t>Full test beam is from the 1/11 to the 15/11</a:t>
            </a:r>
          </a:p>
          <a:p>
            <a:r>
              <a:rPr lang="en-US" dirty="0"/>
              <a:t>The ECAL will have the second week : 8/11-15/11</a:t>
            </a:r>
          </a:p>
          <a:p>
            <a:r>
              <a:rPr lang="en-US" dirty="0"/>
              <a:t>Need to have a safety course (usually on the Monday morning) to be able to access the area.</a:t>
            </a:r>
          </a:p>
          <a:p>
            <a:pPr lvl="1"/>
            <a:r>
              <a:rPr lang="en-US" dirty="0"/>
              <a:t>Louis is checking if possible to get the course with zoom on the 1/11</a:t>
            </a:r>
          </a:p>
          <a:p>
            <a:pPr lvl="1"/>
            <a:r>
              <a:rPr lang="en-US" dirty="0"/>
              <a:t>If we have follow the course last year (TB 2020), do we need to follow a new one ?</a:t>
            </a:r>
          </a:p>
          <a:p>
            <a:r>
              <a:rPr lang="en-US" dirty="0"/>
              <a:t>We should have a place to prepare the sensors, the FEB,… before the TB.</a:t>
            </a:r>
          </a:p>
          <a:p>
            <a:pPr lvl="1"/>
            <a:r>
              <a:rPr lang="en-US" dirty="0"/>
              <a:t>Installing sensors on frame</a:t>
            </a:r>
          </a:p>
          <a:p>
            <a:pPr lvl="1"/>
            <a:r>
              <a:rPr lang="en-US" dirty="0"/>
              <a:t>Checking the </a:t>
            </a:r>
            <a:r>
              <a:rPr lang="en-US" dirty="0" err="1"/>
              <a:t>elx</a:t>
            </a:r>
            <a:endParaRPr lang="en-US" dirty="0"/>
          </a:p>
          <a:p>
            <a:pPr lvl="1"/>
            <a:r>
              <a:rPr lang="en-US" dirty="0"/>
              <a:t>… </a:t>
            </a:r>
          </a:p>
          <a:p>
            <a:r>
              <a:rPr lang="en-US" dirty="0"/>
              <a:t>Discussion about the tracker (we requested the ALPIDE)</a:t>
            </a:r>
          </a:p>
        </p:txBody>
      </p:sp>
    </p:spTree>
    <p:extLst>
      <p:ext uri="{BB962C8B-B14F-4D97-AF65-F5344CB8AC3E}">
        <p14:creationId xmlns:p14="http://schemas.microsoft.com/office/powerpoint/2010/main" val="3059789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C9D5B-5D53-8F4B-8DC5-164FB73A4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 for the TB mechanics</a:t>
            </a: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D0762449-22C0-3A4A-96CF-B1F59A0D21D1}"/>
              </a:ext>
            </a:extLst>
          </p:cNvPr>
          <p:cNvSpPr/>
          <p:nvPr/>
        </p:nvSpPr>
        <p:spPr>
          <a:xfrm>
            <a:off x="2544417" y="2713383"/>
            <a:ext cx="7354957" cy="3349487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65E4B12-F874-2448-9230-E89C85131643}"/>
              </a:ext>
            </a:extLst>
          </p:cNvPr>
          <p:cNvCxnSpPr/>
          <p:nvPr/>
        </p:nvCxnSpPr>
        <p:spPr>
          <a:xfrm>
            <a:off x="477078" y="4432852"/>
            <a:ext cx="14709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AE2122EB-4312-9540-86AD-5E0D4A57336A}"/>
              </a:ext>
            </a:extLst>
          </p:cNvPr>
          <p:cNvSpPr/>
          <p:nvPr/>
        </p:nvSpPr>
        <p:spPr>
          <a:xfrm>
            <a:off x="7364896" y="3319670"/>
            <a:ext cx="159026" cy="216673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D6499A0-13B0-C641-A4B5-3EC8E820F151}"/>
              </a:ext>
            </a:extLst>
          </p:cNvPr>
          <p:cNvSpPr/>
          <p:nvPr/>
        </p:nvSpPr>
        <p:spPr>
          <a:xfrm>
            <a:off x="7674051" y="3319670"/>
            <a:ext cx="159026" cy="216673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CA9379-A98D-E24E-B21C-62372469FBDC}"/>
              </a:ext>
            </a:extLst>
          </p:cNvPr>
          <p:cNvSpPr/>
          <p:nvPr/>
        </p:nvSpPr>
        <p:spPr>
          <a:xfrm>
            <a:off x="7983206" y="3319670"/>
            <a:ext cx="159026" cy="216673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9C7A89-0405-5641-BBD6-BCA9B3CEC53D}"/>
              </a:ext>
            </a:extLst>
          </p:cNvPr>
          <p:cNvSpPr/>
          <p:nvPr/>
        </p:nvSpPr>
        <p:spPr>
          <a:xfrm>
            <a:off x="6800829" y="3304761"/>
            <a:ext cx="159026" cy="216673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19C3A4-BEE0-CC4F-8FDC-B0FE9E1568AF}"/>
              </a:ext>
            </a:extLst>
          </p:cNvPr>
          <p:cNvSpPr/>
          <p:nvPr/>
        </p:nvSpPr>
        <p:spPr>
          <a:xfrm>
            <a:off x="6487226" y="3304761"/>
            <a:ext cx="159026" cy="216673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CDD0196-B068-124D-8946-400142C082F7}"/>
              </a:ext>
            </a:extLst>
          </p:cNvPr>
          <p:cNvSpPr txBox="1"/>
          <p:nvPr/>
        </p:nvSpPr>
        <p:spPr>
          <a:xfrm>
            <a:off x="3826666" y="3801291"/>
            <a:ext cx="2566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we need more W planes, we install it before the stack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949AC1-EB9E-0447-8A62-6E6EFE48F217}"/>
              </a:ext>
            </a:extLst>
          </p:cNvPr>
          <p:cNvSpPr txBox="1"/>
          <p:nvPr/>
        </p:nvSpPr>
        <p:spPr>
          <a:xfrm>
            <a:off x="7218161" y="2206809"/>
            <a:ext cx="1091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Detectors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6F34032-CBFB-3F4F-8012-94C694AD4CAF}"/>
              </a:ext>
            </a:extLst>
          </p:cNvPr>
          <p:cNvSpPr txBox="1"/>
          <p:nvPr/>
        </p:nvSpPr>
        <p:spPr>
          <a:xfrm>
            <a:off x="6096000" y="2206809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 planes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1E7D73-7E9D-6D41-8461-0DB13998AC91}"/>
              </a:ext>
            </a:extLst>
          </p:cNvPr>
          <p:cNvSpPr txBox="1"/>
          <p:nvPr/>
        </p:nvSpPr>
        <p:spPr>
          <a:xfrm>
            <a:off x="804203" y="3867498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beam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BADE73-D7DE-E44C-9F6D-182BD48EC735}"/>
              </a:ext>
            </a:extLst>
          </p:cNvPr>
          <p:cNvSpPr txBox="1"/>
          <p:nvPr/>
        </p:nvSpPr>
        <p:spPr>
          <a:xfrm>
            <a:off x="7444409" y="6299825"/>
            <a:ext cx="348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many FEB+DAQ will we have ?</a:t>
            </a:r>
          </a:p>
        </p:txBody>
      </p:sp>
    </p:spTree>
    <p:extLst>
      <p:ext uri="{BB962C8B-B14F-4D97-AF65-F5344CB8AC3E}">
        <p14:creationId xmlns:p14="http://schemas.microsoft.com/office/powerpoint/2010/main" val="985187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0B064AC-67A0-A24B-9179-46967ECD88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435026"/>
              </p:ext>
            </p:extLst>
          </p:nvPr>
        </p:nvGraphicFramePr>
        <p:xfrm>
          <a:off x="1836057" y="1346684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9642912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272627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Detectors to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 of sensors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025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GaAs with traces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92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GaAs without traces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554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CALICE sensors (standard gluing)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862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CALICE sensors (ACF gluing)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7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492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171</Words>
  <Application>Microsoft Macintosh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Test beam</vt:lpstr>
      <vt:lpstr>PowerPoint Presentation</vt:lpstr>
      <vt:lpstr>Proposition for the TB mechanics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beam</dc:title>
  <dc:creator>yan bb</dc:creator>
  <cp:lastModifiedBy>yan bb</cp:lastModifiedBy>
  <cp:revision>5</cp:revision>
  <dcterms:created xsi:type="dcterms:W3CDTF">2021-09-23T14:31:39Z</dcterms:created>
  <dcterms:modified xsi:type="dcterms:W3CDTF">2021-09-23T14:49:05Z</dcterms:modified>
</cp:coreProperties>
</file>