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7"/>
    <p:restoredTop sz="96793"/>
  </p:normalViewPr>
  <p:slideViewPr>
    <p:cSldViewPr snapToGrid="0" snapToObjects="1">
      <p:cViewPr varScale="1">
        <p:scale>
          <a:sx n="142" d="100"/>
          <a:sy n="142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4C82-7806-EF4A-8689-C07110D3A175}" type="datetimeFigureOut">
              <a:rPr lang="en-US" smtClean="0"/>
              <a:t>9/30/21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2F9BA-5BE6-474E-9F2F-B980BB64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5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2F9BA-5BE6-474E-9F2F-B980BB641F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0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3EFE0-F3EF-5047-AD01-633F4DD18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F0932B-74B8-D146-9EF4-27A1961E3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4F6A5-E4C6-CD44-BDF9-F98B7E22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B8F33-6353-CA4A-9EB7-310E93836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2BD16-465E-5B44-8942-C4CFC5E0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3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6962-00A2-C74E-9487-0728BF9D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B9BC1-F87E-5B4F-B858-0C8C5A3B7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B8E7A-1E06-BA41-9ECB-2C8E1996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C5D32-D009-3C40-B719-7425143C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1CA35-A1B1-DD4D-8766-9EC490F6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6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51F091-56C3-3745-95CA-7290245A8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45182-30CB-7842-82D5-D8FB8D42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3ACF4-459C-EC4E-9ACF-DB2FB22E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DD65B-2B67-9548-AD83-9F39ACB6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7703B-E85A-5648-9070-2D850D36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2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69A7-F684-4048-8CDA-91ABCB9E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C6A74-3E60-1345-BD81-B21826075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748F9-D207-BA46-9DE8-C10582BE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29250-9AD0-C24E-9EEA-5CFD84F3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04432-2076-274C-A66C-194AE845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2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6CC5-550E-9549-8A7E-B4E4D0A8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A73E1-30A6-9148-8808-645ADD44F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5025A-46D8-8145-B48E-3C2F0CC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0E4DC-4949-7546-8C7D-60FEBAE9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6B0D-6F6D-6044-9326-9665D28C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1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442C8-6F26-3847-90B9-9276D199F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55FE5-F017-8145-B686-E3E955AEC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90C6F-202E-6546-BF0B-E69DE20BA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84E21-5F12-9542-82E6-FC45DF68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4B60E-2AF1-DB40-A970-4C73D8C6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9226A-F3CC-BA41-BBC0-47E8B50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8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C71C-680A-A545-B400-AE3DA2BE1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DB6C1-ED19-B74D-825C-A992048A7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7006C-054A-174A-997F-1A1C6A6FA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1195A2-3453-E74E-878D-7164B0FC5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5BA05-4C93-A64D-AE12-F0E2DFAAE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10948-DC93-E847-9F0B-1088838C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3D15F6-B4D2-8A4F-82F0-E57E3CC8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CEDAE-8357-6E4D-B3EE-43A735B6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4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7499-E3CA-6E48-922D-DF51DCE6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F1C1D-BAE6-044A-A7C8-7A05DCB1B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AA9DE4-A287-FD49-826E-8F716D9E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F5277-42B6-BF4F-8D2C-E07D8993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6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AACD1-4419-D241-AF5A-32E048AE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1738B5-073A-9D49-8CDC-04FDDC28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E4221-2224-9A4C-AAB8-0C6C717A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0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4F9E-C590-8542-865D-A5178B926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AA4F9-3BDD-C14B-B133-2A1A678D3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B8A81-6710-B54E-B51F-C7E434F5B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35280-046E-B745-92FD-02D0AD79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901C1-4144-2C46-9DEF-C41CFDF3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3564C-2C2E-304E-865F-BCE6612E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8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F925-9703-6648-A9C6-5FF70F83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90071-C543-A840-80FF-99AC7BF6D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E05D6-E351-4D4B-BD05-F9F310DDA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18683-6E29-6C4C-89C9-A66EDAC38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F7A62-BA02-7045-9D0E-6304E27AA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DEB7-5180-3246-84F5-EAB04BA2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3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D2BD6-934E-8C44-B00F-74FDCDC5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BD657-8973-E44B-BE9F-ACA74789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3A43E-4C44-BF44-AE34-7608E83DB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BD5AC-D430-4846-BE37-E23896E86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916B9-A09C-DE49-AAEA-FA7108417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7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0C949-2754-4448-AB49-718D2CB6F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beam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03B13-85A5-9346-BB7D-D59CB00631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156DD-5C26-694F-9DCF-B6D7FCFDE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687"/>
            <a:ext cx="10515600" cy="5799276"/>
          </a:xfrm>
        </p:spPr>
        <p:txBody>
          <a:bodyPr>
            <a:normAutofit/>
          </a:bodyPr>
          <a:lstStyle/>
          <a:p>
            <a:r>
              <a:rPr lang="en-US" dirty="0"/>
              <a:t>Full test beam is from the 1/11 to the 15/11</a:t>
            </a:r>
          </a:p>
          <a:p>
            <a:r>
              <a:rPr lang="en-US" dirty="0"/>
              <a:t>The ECAL will have the second week : 8/11-15/11</a:t>
            </a:r>
          </a:p>
          <a:p>
            <a:r>
              <a:rPr lang="en-US" dirty="0"/>
              <a:t>Need to have a safety course (usually on the Monday </a:t>
            </a:r>
            <a:r>
              <a:rPr lang="en-US" dirty="0">
                <a:solidFill>
                  <a:srgbClr val="FF0000"/>
                </a:solidFill>
              </a:rPr>
              <a:t>13:00</a:t>
            </a:r>
            <a:r>
              <a:rPr lang="en-US" dirty="0"/>
              <a:t>) to be able to access the area.</a:t>
            </a:r>
          </a:p>
          <a:p>
            <a:pPr lvl="1"/>
            <a:r>
              <a:rPr lang="en-US" dirty="0"/>
              <a:t>Louis is checking if possible to get the course with zoom on the 1/11 : </a:t>
            </a:r>
            <a:r>
              <a:rPr lang="en-US" dirty="0">
                <a:solidFill>
                  <a:srgbClr val="FF0000"/>
                </a:solidFill>
              </a:rPr>
              <a:t>Marcel doesn’t seem to like this solution</a:t>
            </a:r>
          </a:p>
        </p:txBody>
      </p:sp>
    </p:spTree>
    <p:extLst>
      <p:ext uri="{BB962C8B-B14F-4D97-AF65-F5344CB8AC3E}">
        <p14:creationId xmlns:p14="http://schemas.microsoft.com/office/powerpoint/2010/main" val="305978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C9D5B-5D53-8F4B-8DC5-164FB73A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for the TB mechanics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D0762449-22C0-3A4A-96CF-B1F59A0D21D1}"/>
              </a:ext>
            </a:extLst>
          </p:cNvPr>
          <p:cNvSpPr/>
          <p:nvPr/>
        </p:nvSpPr>
        <p:spPr>
          <a:xfrm>
            <a:off x="2544417" y="2713383"/>
            <a:ext cx="7354957" cy="334948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65E4B12-F874-2448-9230-E89C85131643}"/>
              </a:ext>
            </a:extLst>
          </p:cNvPr>
          <p:cNvCxnSpPr/>
          <p:nvPr/>
        </p:nvCxnSpPr>
        <p:spPr>
          <a:xfrm>
            <a:off x="477078" y="4432852"/>
            <a:ext cx="14709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E2122EB-4312-9540-86AD-5E0D4A57336A}"/>
              </a:ext>
            </a:extLst>
          </p:cNvPr>
          <p:cNvSpPr/>
          <p:nvPr/>
        </p:nvSpPr>
        <p:spPr>
          <a:xfrm>
            <a:off x="7364896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6499A0-13B0-C641-A4B5-3EC8E820F151}"/>
              </a:ext>
            </a:extLst>
          </p:cNvPr>
          <p:cNvSpPr/>
          <p:nvPr/>
        </p:nvSpPr>
        <p:spPr>
          <a:xfrm>
            <a:off x="7674051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A9379-A98D-E24E-B21C-62372469FBDC}"/>
              </a:ext>
            </a:extLst>
          </p:cNvPr>
          <p:cNvSpPr/>
          <p:nvPr/>
        </p:nvSpPr>
        <p:spPr>
          <a:xfrm>
            <a:off x="7983206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C7A89-0405-5641-BBD6-BCA9B3CEC53D}"/>
              </a:ext>
            </a:extLst>
          </p:cNvPr>
          <p:cNvSpPr/>
          <p:nvPr/>
        </p:nvSpPr>
        <p:spPr>
          <a:xfrm>
            <a:off x="6800829" y="3304761"/>
            <a:ext cx="159026" cy="21667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19C3A4-BEE0-CC4F-8FDC-B0FE9E1568AF}"/>
              </a:ext>
            </a:extLst>
          </p:cNvPr>
          <p:cNvSpPr/>
          <p:nvPr/>
        </p:nvSpPr>
        <p:spPr>
          <a:xfrm>
            <a:off x="6487226" y="3304761"/>
            <a:ext cx="159026" cy="21667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DD0196-B068-124D-8946-400142C082F7}"/>
              </a:ext>
            </a:extLst>
          </p:cNvPr>
          <p:cNvSpPr txBox="1"/>
          <p:nvPr/>
        </p:nvSpPr>
        <p:spPr>
          <a:xfrm>
            <a:off x="3826666" y="3801291"/>
            <a:ext cx="256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need more W planes, we install it before the stack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949AC1-EB9E-0447-8A62-6E6EFE48F217}"/>
              </a:ext>
            </a:extLst>
          </p:cNvPr>
          <p:cNvSpPr txBox="1"/>
          <p:nvPr/>
        </p:nvSpPr>
        <p:spPr>
          <a:xfrm>
            <a:off x="7218161" y="2206809"/>
            <a:ext cx="126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Detectors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F34032-CBFB-3F4F-8012-94C694AD4CAF}"/>
              </a:ext>
            </a:extLst>
          </p:cNvPr>
          <p:cNvSpPr txBox="1"/>
          <p:nvPr/>
        </p:nvSpPr>
        <p:spPr>
          <a:xfrm>
            <a:off x="6096000" y="2206809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 planes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1E7D73-7E9D-6D41-8461-0DB13998AC91}"/>
              </a:ext>
            </a:extLst>
          </p:cNvPr>
          <p:cNvSpPr txBox="1"/>
          <p:nvPr/>
        </p:nvSpPr>
        <p:spPr>
          <a:xfrm>
            <a:off x="804203" y="386749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beam</a:t>
            </a:r>
          </a:p>
        </p:txBody>
      </p:sp>
    </p:spTree>
    <p:extLst>
      <p:ext uri="{BB962C8B-B14F-4D97-AF65-F5344CB8AC3E}">
        <p14:creationId xmlns:p14="http://schemas.microsoft.com/office/powerpoint/2010/main" val="98518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B064AC-67A0-A24B-9179-46967ECD8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69640"/>
              </p:ext>
            </p:extLst>
          </p:nvPr>
        </p:nvGraphicFramePr>
        <p:xfrm>
          <a:off x="596347" y="268668"/>
          <a:ext cx="64206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0339">
                  <a:extLst>
                    <a:ext uri="{9D8B030D-6E8A-4147-A177-3AD203B41FA5}">
                      <a16:colId xmlns:a16="http://schemas.microsoft.com/office/drawing/2014/main" val="196429125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127262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Detectors to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sensors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025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without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54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(standard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6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(ACF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069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EBEC50B-400B-2647-ABE3-4FE61823E2E5}"/>
              </a:ext>
            </a:extLst>
          </p:cNvPr>
          <p:cNvSpPr txBox="1"/>
          <p:nvPr/>
        </p:nvSpPr>
        <p:spPr>
          <a:xfrm>
            <a:off x="8391965" y="268668"/>
            <a:ext cx="38000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DAQ rate : 200-600 Hz. </a:t>
            </a:r>
          </a:p>
          <a:p>
            <a:r>
              <a:rPr lang="en-US" dirty="0"/>
              <a:t>Let’s suppose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200 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different tungsten configurations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3 points per sensor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E6B99D-0102-794C-928A-97A070C7E504}"/>
              </a:ext>
            </a:extLst>
          </p:cNvPr>
          <p:cNvSpPr txBox="1"/>
          <p:nvPr/>
        </p:nvSpPr>
        <p:spPr>
          <a:xfrm>
            <a:off x="7116417" y="1011102"/>
            <a:ext cx="117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sensors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B4F0132-7B77-2D46-BF9F-19F005B66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805197"/>
              </p:ext>
            </p:extLst>
          </p:nvPr>
        </p:nvGraphicFramePr>
        <p:xfrm>
          <a:off x="1502952" y="2601352"/>
          <a:ext cx="931794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588">
                  <a:extLst>
                    <a:ext uri="{9D8B030D-6E8A-4147-A177-3AD203B41FA5}">
                      <a16:colId xmlns:a16="http://schemas.microsoft.com/office/drawing/2014/main" val="196429125"/>
                    </a:ext>
                  </a:extLst>
                </a:gridCol>
                <a:gridCol w="1863588">
                  <a:extLst>
                    <a:ext uri="{9D8B030D-6E8A-4147-A177-3AD203B41FA5}">
                      <a16:colId xmlns:a16="http://schemas.microsoft.com/office/drawing/2014/main" val="127262730"/>
                    </a:ext>
                  </a:extLst>
                </a:gridCol>
                <a:gridCol w="1863588">
                  <a:extLst>
                    <a:ext uri="{9D8B030D-6E8A-4147-A177-3AD203B41FA5}">
                      <a16:colId xmlns:a16="http://schemas.microsoft.com/office/drawing/2014/main" val="1241301453"/>
                    </a:ext>
                  </a:extLst>
                </a:gridCol>
                <a:gridCol w="1863588">
                  <a:extLst>
                    <a:ext uri="{9D8B030D-6E8A-4147-A177-3AD203B41FA5}">
                      <a16:colId xmlns:a16="http://schemas.microsoft.com/office/drawing/2014/main" val="670796025"/>
                    </a:ext>
                  </a:extLst>
                </a:gridCol>
                <a:gridCol w="1863588">
                  <a:extLst>
                    <a:ext uri="{9D8B030D-6E8A-4147-A177-3AD203B41FA5}">
                      <a16:colId xmlns:a16="http://schemas.microsoft.com/office/drawing/2014/main" val="1802379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Detectors to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sensors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of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event per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 per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025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Cross talk/signal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without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54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(standard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6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(ACF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9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0997-45A4-D649-A873-B2234397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F63AB-D455-0B4C-9236-E0FEFA960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one : 2 GaAs traces + GaAs no traces. 3 points x 3 tungsten configuration = 9 points x1.5 h = 13.5h</a:t>
            </a:r>
          </a:p>
          <a:p>
            <a:r>
              <a:rPr lang="en-US" dirty="0"/>
              <a:t>Day two : 1 GaAs no traces + 2 CALICE. 3 points x 3 tungsten configuration = 9 points x  50 minutes ~ 9 hours</a:t>
            </a:r>
          </a:p>
          <a:p>
            <a:r>
              <a:rPr lang="en-US" dirty="0"/>
              <a:t>Day three : 2x 2 CALICE sensor with ACF. 3 points x 1 tungsten configuration = 3 points x 20 minutes = 2 x 1 hours = 2 hours</a:t>
            </a:r>
          </a:p>
          <a:p>
            <a:pPr marL="0" indent="0">
              <a:buNone/>
            </a:pPr>
            <a:r>
              <a:rPr lang="en-US" dirty="0"/>
              <a:t>This take into account the set up modification : </a:t>
            </a:r>
          </a:p>
          <a:p>
            <a:r>
              <a:rPr lang="en-US" dirty="0"/>
              <a:t>Opening of the mainframe to add tungsten planes : 2 hours</a:t>
            </a:r>
          </a:p>
          <a:p>
            <a:r>
              <a:rPr lang="en-US" dirty="0"/>
              <a:t>Opening of the mainframe to replace sensors : 4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3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10037</TotalTime>
  <Words>305</Words>
  <Application>Microsoft Macintosh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Test beam</vt:lpstr>
      <vt:lpstr>PowerPoint Presentation</vt:lpstr>
      <vt:lpstr>Proposition for the TB mechanics</vt:lpstr>
      <vt:lpstr>PowerPoint Presentation</vt:lpstr>
      <vt:lpstr>schedule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beam</dc:title>
  <dc:creator>yan bb</dc:creator>
  <cp:lastModifiedBy>yan bb</cp:lastModifiedBy>
  <cp:revision>13</cp:revision>
  <dcterms:created xsi:type="dcterms:W3CDTF">2021-09-23T14:31:39Z</dcterms:created>
  <dcterms:modified xsi:type="dcterms:W3CDTF">2021-09-30T13:48:45Z</dcterms:modified>
</cp:coreProperties>
</file>