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01" r:id="rId2"/>
    <p:sldId id="311" r:id="rId3"/>
    <p:sldId id="313" r:id="rId4"/>
    <p:sldId id="314" r:id="rId5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4" autoAdjust="0"/>
    <p:restoredTop sz="94374" autoAdjust="0"/>
  </p:normalViewPr>
  <p:slideViewPr>
    <p:cSldViewPr snapToGrid="0">
      <p:cViewPr varScale="1">
        <p:scale>
          <a:sx n="67" d="100"/>
          <a:sy n="67" d="100"/>
        </p:scale>
        <p:origin x="857" y="3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235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820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812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09.10.2020 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err="1" smtClean="0"/>
              <a:t>Testbeam</a:t>
            </a:r>
            <a:r>
              <a:rPr lang="en-US" sz="2800" dirty="0" smtClean="0"/>
              <a:t> rules in </a:t>
            </a:r>
            <a:r>
              <a:rPr lang="en-US" sz="2800" dirty="0" err="1" smtClean="0"/>
              <a:t>covid</a:t>
            </a:r>
            <a:r>
              <a:rPr lang="en-US" sz="2800" dirty="0" smtClean="0"/>
              <a:t> time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Wolfgang Lohmann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8" name="Textfeld 7"/>
          <p:cNvSpPr txBox="1"/>
          <p:nvPr/>
        </p:nvSpPr>
        <p:spPr>
          <a:xfrm>
            <a:off x="177166" y="1181101"/>
            <a:ext cx="89668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https://particle-physics.desy.de/test_beams_at_desy/coronavirus_covid_19/index_ger.html</a:t>
            </a:r>
            <a:endParaRPr lang="de-DE" sz="2800" dirty="0" smtClean="0"/>
          </a:p>
          <a:p>
            <a:endParaRPr lang="de-DE" sz="24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400" dirty="0" err="1" smtClean="0"/>
              <a:t>Distance</a:t>
            </a:r>
            <a:r>
              <a:rPr lang="de-DE" sz="2400" dirty="0" smtClean="0"/>
              <a:t> 1.5 m (also </a:t>
            </a:r>
            <a:r>
              <a:rPr lang="de-DE" sz="2400" dirty="0" err="1" smtClean="0"/>
              <a:t>during</a:t>
            </a:r>
            <a:r>
              <a:rPr lang="de-DE" sz="2400" dirty="0" smtClean="0"/>
              <a:t> </a:t>
            </a:r>
            <a:r>
              <a:rPr lang="de-DE" sz="2400" dirty="0" err="1" smtClean="0"/>
              <a:t>breaks</a:t>
            </a:r>
            <a:r>
              <a:rPr lang="de-DE" sz="2400" dirty="0" smtClean="0"/>
              <a:t>)</a:t>
            </a:r>
            <a:endParaRPr lang="de-DE" sz="24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en-GB" sz="2400" dirty="0"/>
              <a:t>medical mouth/nose </a:t>
            </a:r>
            <a:r>
              <a:rPr lang="en-GB" sz="2400" dirty="0" smtClean="0"/>
              <a:t>protection in control rooms</a:t>
            </a:r>
            <a:endParaRPr lang="de-DE" sz="24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400" dirty="0" err="1" smtClean="0"/>
              <a:t>Only</a:t>
            </a:r>
            <a:r>
              <a:rPr lang="de-DE" sz="2400" dirty="0" smtClean="0"/>
              <a:t> 2 </a:t>
            </a:r>
            <a:r>
              <a:rPr lang="de-DE" sz="2400" dirty="0" err="1" smtClean="0"/>
              <a:t>persons</a:t>
            </a:r>
            <a:r>
              <a:rPr lang="de-DE" sz="2400" dirty="0" smtClean="0"/>
              <a:t> in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control</a:t>
            </a:r>
            <a:r>
              <a:rPr lang="de-DE" sz="2400" dirty="0" smtClean="0"/>
              <a:t> </a:t>
            </a:r>
            <a:r>
              <a:rPr lang="de-DE" sz="2400" dirty="0" err="1" smtClean="0"/>
              <a:t>rooms</a:t>
            </a:r>
            <a:r>
              <a:rPr lang="de-DE" sz="2400" dirty="0" smtClean="0"/>
              <a:t> T21 </a:t>
            </a:r>
            <a:r>
              <a:rPr lang="de-DE" sz="2400" dirty="0" err="1" smtClean="0"/>
              <a:t>and</a:t>
            </a:r>
            <a:r>
              <a:rPr lang="de-DE" sz="2400" dirty="0" smtClean="0"/>
              <a:t> T22, 3 </a:t>
            </a:r>
            <a:r>
              <a:rPr lang="de-DE" sz="2400" dirty="0" err="1" smtClean="0"/>
              <a:t>persons</a:t>
            </a:r>
            <a:r>
              <a:rPr lang="de-DE" sz="2400" dirty="0" smtClean="0"/>
              <a:t> </a:t>
            </a:r>
          </a:p>
          <a:p>
            <a:pPr>
              <a:buSzPct val="156000"/>
            </a:pPr>
            <a:r>
              <a:rPr lang="de-DE" sz="2400" dirty="0" smtClean="0"/>
              <a:t>    in T23</a:t>
            </a:r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400" dirty="0" err="1" smtClean="0"/>
              <a:t>Leave</a:t>
            </a:r>
            <a:r>
              <a:rPr lang="de-DE" sz="2400" dirty="0" smtClean="0"/>
              <a:t> </a:t>
            </a:r>
            <a:r>
              <a:rPr lang="de-DE" sz="2400" dirty="0" err="1" smtClean="0"/>
              <a:t>doors</a:t>
            </a:r>
            <a:r>
              <a:rPr lang="de-DE" sz="2400" dirty="0" smtClean="0"/>
              <a:t> open</a:t>
            </a:r>
            <a:endParaRPr lang="en-GB" sz="2400" dirty="0"/>
          </a:p>
        </p:txBody>
      </p:sp>
      <p:sp>
        <p:nvSpPr>
          <p:cNvPr id="4" name="Rectangle 29"/>
          <p:cNvSpPr txBox="1">
            <a:spLocks noChangeArrowheads="1"/>
          </p:cNvSpPr>
          <p:nvPr/>
        </p:nvSpPr>
        <p:spPr bwMode="auto">
          <a:xfrm>
            <a:off x="662940" y="280988"/>
            <a:ext cx="8248809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sz="2800" kern="0" dirty="0" err="1" smtClean="0"/>
              <a:t>Testbeam</a:t>
            </a:r>
            <a:r>
              <a:rPr lang="en-US" sz="2800" kern="0" dirty="0" smtClean="0"/>
              <a:t> rules in </a:t>
            </a:r>
            <a:r>
              <a:rPr lang="en-US" sz="2800" kern="0" dirty="0" err="1" smtClean="0"/>
              <a:t>covid</a:t>
            </a:r>
            <a:r>
              <a:rPr lang="en-US" sz="2800" kern="0" dirty="0" smtClean="0"/>
              <a:t> time</a:t>
            </a:r>
            <a:endParaRPr lang="de-DE" sz="2800" kern="0" dirty="0"/>
          </a:p>
        </p:txBody>
      </p:sp>
    </p:spTree>
    <p:extLst>
      <p:ext uri="{BB962C8B-B14F-4D97-AF65-F5344CB8AC3E}">
        <p14:creationId xmlns:p14="http://schemas.microsoft.com/office/powerpoint/2010/main" val="32748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04750" y="951340"/>
            <a:ext cx="81686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r>
              <a:rPr lang="de-DE" dirty="0" smtClean="0"/>
              <a:t> </a:t>
            </a:r>
            <a:r>
              <a:rPr lang="de-DE" sz="2400" dirty="0" err="1" smtClean="0"/>
              <a:t>work</a:t>
            </a:r>
            <a:r>
              <a:rPr lang="de-DE" sz="2400" dirty="0" smtClean="0"/>
              <a:t> in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area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more</a:t>
            </a:r>
            <a:r>
              <a:rPr lang="de-DE" sz="2400" dirty="0" smtClean="0"/>
              <a:t> </a:t>
            </a:r>
            <a:r>
              <a:rPr lang="de-DE" sz="2400" dirty="0" err="1" smtClean="0"/>
              <a:t>than</a:t>
            </a:r>
            <a:r>
              <a:rPr lang="de-DE" sz="2400" dirty="0" smtClean="0"/>
              <a:t> </a:t>
            </a:r>
            <a:r>
              <a:rPr lang="de-DE" sz="2400" dirty="0" err="1" smtClean="0"/>
              <a:t>one</a:t>
            </a:r>
            <a:r>
              <a:rPr lang="de-DE" sz="2400" dirty="0" smtClean="0"/>
              <a:t> </a:t>
            </a:r>
            <a:r>
              <a:rPr lang="de-DE" sz="2400" dirty="0" err="1" smtClean="0"/>
              <a:t>person</a:t>
            </a:r>
            <a:endParaRPr lang="de-DE" sz="24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400" dirty="0" smtClean="0"/>
              <a:t>Interlock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gloves</a:t>
            </a:r>
            <a:r>
              <a:rPr lang="de-DE" sz="2400" dirty="0" smtClean="0"/>
              <a:t>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  <a:r>
              <a:rPr lang="de-DE" sz="2400" dirty="0" err="1" smtClean="0"/>
              <a:t>desinfection</a:t>
            </a:r>
            <a:r>
              <a:rPr lang="de-DE" sz="2400" dirty="0" smtClean="0"/>
              <a:t> </a:t>
            </a:r>
            <a:r>
              <a:rPr lang="de-DE" sz="2400" dirty="0" err="1" smtClean="0"/>
              <a:t>before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after </a:t>
            </a:r>
            <a:r>
              <a:rPr lang="de-DE" sz="2400" dirty="0" err="1" smtClean="0"/>
              <a:t>done</a:t>
            </a:r>
            <a:endParaRPr lang="de-DE" sz="24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400" dirty="0" smtClean="0"/>
              <a:t>Teams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maximum</a:t>
            </a:r>
            <a:r>
              <a:rPr lang="de-DE" sz="2400" dirty="0" smtClean="0"/>
              <a:t> 8 </a:t>
            </a:r>
            <a:r>
              <a:rPr lang="de-DE" sz="2400" dirty="0" err="1" smtClean="0"/>
              <a:t>people</a:t>
            </a:r>
            <a:endParaRPr lang="de-DE" sz="24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400" dirty="0" err="1" smtClean="0"/>
              <a:t>External</a:t>
            </a:r>
            <a:r>
              <a:rPr lang="de-DE" sz="2400" dirty="0" smtClean="0"/>
              <a:t> </a:t>
            </a:r>
            <a:r>
              <a:rPr lang="de-DE" sz="2400" dirty="0" err="1" smtClean="0"/>
              <a:t>users</a:t>
            </a:r>
            <a:r>
              <a:rPr lang="de-DE" sz="2400" dirty="0" smtClean="0"/>
              <a:t> </a:t>
            </a:r>
            <a:r>
              <a:rPr lang="de-DE" sz="2400" dirty="0" err="1" smtClean="0"/>
              <a:t>have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present</a:t>
            </a:r>
            <a:r>
              <a:rPr lang="de-DE" sz="2400" dirty="0" smtClean="0"/>
              <a:t> a negative </a:t>
            </a:r>
            <a:r>
              <a:rPr lang="en-GB" sz="2400" dirty="0">
                <a:latin typeface="Arial" panose="020B0604020202020204" pitchFamily="34" charset="0"/>
              </a:rPr>
              <a:t>SARS-CoV-2 PCR </a:t>
            </a:r>
            <a:r>
              <a:rPr lang="en-GB" sz="2400" dirty="0" smtClean="0">
                <a:latin typeface="Arial" panose="020B0604020202020204" pitchFamily="34" charset="0"/>
              </a:rPr>
              <a:t>test not older than 48 hours</a:t>
            </a:r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en-GB" sz="2400" dirty="0" smtClean="0">
              <a:latin typeface="Arial" panose="020B0604020202020204" pitchFamily="34" charset="0"/>
            </a:endParaRPr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</a:rPr>
              <a:t>self- and/or quick-tests are recommended –on a 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>
                <a:latin typeface="Arial" panose="020B0604020202020204" pitchFamily="34" charset="0"/>
              </a:rPr>
              <a:t>voluntary basis– one or more times per week</a:t>
            </a:r>
            <a:endParaRPr lang="de-DE" sz="2400" dirty="0" smtClean="0"/>
          </a:p>
        </p:txBody>
      </p:sp>
      <p:sp>
        <p:nvSpPr>
          <p:cNvPr id="5" name="Rectangle 29"/>
          <p:cNvSpPr txBox="1">
            <a:spLocks noChangeArrowheads="1"/>
          </p:cNvSpPr>
          <p:nvPr/>
        </p:nvSpPr>
        <p:spPr bwMode="auto">
          <a:xfrm>
            <a:off x="662940" y="280988"/>
            <a:ext cx="8248809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sz="2800" kern="0" dirty="0" err="1" smtClean="0"/>
              <a:t>Testbeam</a:t>
            </a:r>
            <a:r>
              <a:rPr lang="en-US" sz="2800" kern="0" dirty="0" smtClean="0"/>
              <a:t> rules in </a:t>
            </a:r>
            <a:r>
              <a:rPr lang="en-US" sz="2800" kern="0" dirty="0" err="1" smtClean="0"/>
              <a:t>covid</a:t>
            </a:r>
            <a:r>
              <a:rPr lang="en-US" sz="2800" kern="0" dirty="0" smtClean="0"/>
              <a:t> time</a:t>
            </a:r>
            <a:endParaRPr lang="de-DE" sz="2800" kern="0" dirty="0"/>
          </a:p>
        </p:txBody>
      </p:sp>
    </p:spTree>
    <p:extLst>
      <p:ext uri="{BB962C8B-B14F-4D97-AF65-F5344CB8AC3E}">
        <p14:creationId xmlns:p14="http://schemas.microsoft.com/office/powerpoint/2010/main" val="19928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04750" y="1028924"/>
            <a:ext cx="834602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131000"/>
              <a:buFont typeface="Arial" panose="020B0604020202020204" pitchFamily="34" charset="0"/>
              <a:buChar char="•"/>
            </a:pPr>
            <a:r>
              <a:rPr lang="en-GB" sz="2000" dirty="0" smtClean="0"/>
              <a:t>each user group of the facility has to provide a shift schedule by name and post it at the experiment</a:t>
            </a:r>
          </a:p>
          <a:p>
            <a:pPr marL="342900" indent="-342900">
              <a:buSzPct val="131000"/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>
              <a:buSzPct val="131000"/>
              <a:buFont typeface="Arial" panose="020B0604020202020204" pitchFamily="34" charset="0"/>
              <a:buChar char="•"/>
            </a:pPr>
            <a:r>
              <a:rPr lang="en-GB" sz="2000" dirty="0"/>
              <a:t>tools, </a:t>
            </a:r>
            <a:r>
              <a:rPr lang="en-GB" sz="2000" dirty="0" err="1"/>
              <a:t>mouses</a:t>
            </a:r>
            <a:r>
              <a:rPr lang="en-GB" sz="2000" dirty="0"/>
              <a:t> and keyboards should be used by one person </a:t>
            </a:r>
            <a:r>
              <a:rPr lang="en-GB" sz="2000" dirty="0" smtClean="0"/>
              <a:t>only wherever possible</a:t>
            </a:r>
          </a:p>
          <a:p>
            <a:pPr marL="342900" indent="-342900">
              <a:buSzPct val="131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SzPct val="131000"/>
              <a:buFont typeface="Arial" panose="020B0604020202020204" pitchFamily="34" charset="0"/>
              <a:buChar char="•"/>
            </a:pPr>
            <a:r>
              <a:rPr lang="en-GB" sz="2000" dirty="0"/>
              <a:t>The consumption of food in the control huts is permitted. 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To use the DESY canteen, you need a DACHS card for identification and contact tracking.</a:t>
            </a:r>
            <a:endParaRPr lang="de-DE" sz="2000" dirty="0"/>
          </a:p>
          <a:p>
            <a:pPr marL="342900" indent="-342900">
              <a:buSzPct val="131000"/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</a:rPr>
              <a:t>All users of the test team need to have the signature sheet provided </a:t>
            </a:r>
            <a:r>
              <a:rPr lang="en-GB" sz="2000" dirty="0" smtClean="0">
                <a:latin typeface="Arial" panose="020B0604020202020204" pitchFamily="34" charset="0"/>
              </a:rPr>
              <a:t>here:</a:t>
            </a:r>
            <a:r>
              <a:rPr lang="en-GB" sz="2000" dirty="0" smtClean="0"/>
              <a:t> </a:t>
            </a:r>
            <a:r>
              <a:rPr lang="en-GB" sz="2000" dirty="0" smtClean="0">
                <a:latin typeface="Arial" panose="020B0604020202020204" pitchFamily="34" charset="0"/>
              </a:rPr>
              <a:t>https</a:t>
            </a:r>
            <a:r>
              <a:rPr lang="en-GB" sz="2000" dirty="0">
                <a:latin typeface="Arial" panose="020B0604020202020204" pitchFamily="34" charset="0"/>
              </a:rPr>
              <a:t>://particle-physics.desy.de/test_beams_at_desy/coronavirus_covid_19/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>
                <a:latin typeface="Arial" panose="020B0604020202020204" pitchFamily="34" charset="0"/>
              </a:rPr>
              <a:t>filled and signed to confirm, that they have read and understood the rules regarding 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>
                <a:latin typeface="Arial" panose="020B0604020202020204" pitchFamily="34" charset="0"/>
              </a:rPr>
              <a:t>Corona Virus / COVID-19. </a:t>
            </a:r>
            <a:endParaRPr lang="de-DE" sz="2000" dirty="0" smtClean="0"/>
          </a:p>
        </p:txBody>
      </p:sp>
      <p:sp>
        <p:nvSpPr>
          <p:cNvPr id="4" name="Rectangle 29"/>
          <p:cNvSpPr txBox="1">
            <a:spLocks noChangeArrowheads="1"/>
          </p:cNvSpPr>
          <p:nvPr/>
        </p:nvSpPr>
        <p:spPr bwMode="auto">
          <a:xfrm>
            <a:off x="662940" y="280988"/>
            <a:ext cx="8248809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sz="2800" kern="0" dirty="0" err="1" smtClean="0"/>
              <a:t>Testbeam</a:t>
            </a:r>
            <a:r>
              <a:rPr lang="en-US" sz="2800" kern="0" dirty="0" smtClean="0"/>
              <a:t> rules in </a:t>
            </a:r>
            <a:r>
              <a:rPr lang="en-US" sz="2800" kern="0" dirty="0" err="1" smtClean="0"/>
              <a:t>covid</a:t>
            </a:r>
            <a:r>
              <a:rPr lang="en-US" sz="2800" kern="0" dirty="0" smtClean="0"/>
              <a:t> time</a:t>
            </a:r>
            <a:endParaRPr lang="de-DE" sz="2800" kern="0" dirty="0"/>
          </a:p>
        </p:txBody>
      </p:sp>
    </p:spTree>
    <p:extLst>
      <p:ext uri="{BB962C8B-B14F-4D97-AF65-F5344CB8AC3E}">
        <p14:creationId xmlns:p14="http://schemas.microsoft.com/office/powerpoint/2010/main" val="16730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224</Words>
  <Application>Microsoft Office PowerPoint</Application>
  <PresentationFormat>Bildschirmpräsentation (4:3)</PresentationFormat>
  <Paragraphs>38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Arial Black</vt:lpstr>
      <vt:lpstr>Wingdings</vt:lpstr>
      <vt:lpstr>PPT-Vorlage_en</vt:lpstr>
      <vt:lpstr>Testbeam rules in covid time</vt:lpstr>
      <vt:lpstr> </vt:lpstr>
      <vt:lpstr>PowerPoint-Präsentation</vt:lpstr>
      <vt:lpstr>PowerPoint-Präsentation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283</cp:revision>
  <dcterms:created xsi:type="dcterms:W3CDTF">2012-02-28T14:56:30Z</dcterms:created>
  <dcterms:modified xsi:type="dcterms:W3CDTF">2021-09-30T13:53:51Z</dcterms:modified>
</cp:coreProperties>
</file>