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9"/>
    <p:restoredTop sz="94766"/>
  </p:normalViewPr>
  <p:slideViewPr>
    <p:cSldViewPr snapToGrid="0" snapToObjects="1">
      <p:cViewPr varScale="1">
        <p:scale>
          <a:sx n="151" d="100"/>
          <a:sy n="151" d="100"/>
        </p:scale>
        <p:origin x="200"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F1AAE-9168-134F-A453-C84FDF8382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41E85C-0E44-AC4C-B7F3-E908BF985D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E308CE-182D-E744-B4ED-3CC0DAC4B694}"/>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5" name="Footer Placeholder 4">
            <a:extLst>
              <a:ext uri="{FF2B5EF4-FFF2-40B4-BE49-F238E27FC236}">
                <a16:creationId xmlns:a16="http://schemas.microsoft.com/office/drawing/2014/main" id="{6924EEEF-3B1D-2940-A144-B82738C91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E3B36D-9080-BB41-8E02-5A7ABAF2414F}"/>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335843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1735D-B099-B842-97D6-87BFB77B04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B1ABD3-5A62-F149-8ACC-6F613FA6E20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F3A1F-1A32-A443-BE2F-53E19A6EB50F}"/>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5" name="Footer Placeholder 4">
            <a:extLst>
              <a:ext uri="{FF2B5EF4-FFF2-40B4-BE49-F238E27FC236}">
                <a16:creationId xmlns:a16="http://schemas.microsoft.com/office/drawing/2014/main" id="{4151B3DC-735B-EB40-802F-54252E033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678F32-E21E-5643-AE05-D32D878FEEE5}"/>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105928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89FEE3-E25D-4446-B2D0-3C1D501BC1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D7243E-18EE-DB43-82D7-F4F90337FDB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992CCA-068B-7A4E-B5BD-EC198D6C9860}"/>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5" name="Footer Placeholder 4">
            <a:extLst>
              <a:ext uri="{FF2B5EF4-FFF2-40B4-BE49-F238E27FC236}">
                <a16:creationId xmlns:a16="http://schemas.microsoft.com/office/drawing/2014/main" id="{1CB11660-B511-C14B-8305-4390B5B0C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1E5C6F-C399-D449-BA94-B739FA3678F4}"/>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3326861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2F534-7FAB-354E-9F48-B8DFC544B0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A6AABC-D1D2-774C-9FB7-61186894063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27ADE-EC6B-1E4C-AF59-4B1C28E08BB0}"/>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5" name="Footer Placeholder 4">
            <a:extLst>
              <a:ext uri="{FF2B5EF4-FFF2-40B4-BE49-F238E27FC236}">
                <a16:creationId xmlns:a16="http://schemas.microsoft.com/office/drawing/2014/main" id="{4F858BC5-6705-9141-AC12-C1FEFA7085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129DB9-428E-F445-90CB-BB671367AC32}"/>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1950671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C5677-0398-584D-B1C0-8F466379D7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13F2DB-176A-7F42-909E-BB85330AF0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2F6ACDA-7686-AA4D-B4C8-DE44F11F3371}"/>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5" name="Footer Placeholder 4">
            <a:extLst>
              <a:ext uri="{FF2B5EF4-FFF2-40B4-BE49-F238E27FC236}">
                <a16:creationId xmlns:a16="http://schemas.microsoft.com/office/drawing/2014/main" id="{622B871A-3EBF-844B-BAA5-47B5678E23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02328B-7953-5A4C-9792-432A48BF3D28}"/>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2467118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25ADE-9FED-ED43-B353-13568907AC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BFE24-20C0-FF46-A4A2-13426D864F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A95189-3A7A-1943-83E8-F8B61C1F73D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0D30C7-416F-9F46-8956-F10049CAC42F}"/>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6" name="Footer Placeholder 5">
            <a:extLst>
              <a:ext uri="{FF2B5EF4-FFF2-40B4-BE49-F238E27FC236}">
                <a16:creationId xmlns:a16="http://schemas.microsoft.com/office/drawing/2014/main" id="{1A48F249-8DE7-3D48-9662-FF1B902C02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8660AD-01A5-EB48-B868-A39CCB4CE384}"/>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2123034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6799D-207D-6543-822D-A04BF78B9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7A5D93-AC12-094C-A39A-1B0E93C5B5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56B411F-D425-D14D-A86A-BA81EEB26F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081536-9423-C448-91B4-DE4ED27484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8FB113F-BD69-7C4E-B6DF-EA3DEE4FF00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8DB52-92BF-F54C-AC82-869F02BA746E}"/>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8" name="Footer Placeholder 7">
            <a:extLst>
              <a:ext uri="{FF2B5EF4-FFF2-40B4-BE49-F238E27FC236}">
                <a16:creationId xmlns:a16="http://schemas.microsoft.com/office/drawing/2014/main" id="{FA7F7E5D-0E1E-8241-9CD1-5506A2F35A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CDDD89-FD09-6F4D-9332-43F8D1C15F77}"/>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1831518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EF061-A2E0-5F4D-B95F-54277D52A1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1861B1-BF2F-0049-AF6E-0023D8A26DD7}"/>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4" name="Footer Placeholder 3">
            <a:extLst>
              <a:ext uri="{FF2B5EF4-FFF2-40B4-BE49-F238E27FC236}">
                <a16:creationId xmlns:a16="http://schemas.microsoft.com/office/drawing/2014/main" id="{1B68435F-DA62-3042-9054-2B84861C45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2E91E9-E367-7045-A6A0-FECADA595B83}"/>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3090408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11BB11-6529-9748-B951-FECD5E98A207}"/>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3" name="Footer Placeholder 2">
            <a:extLst>
              <a:ext uri="{FF2B5EF4-FFF2-40B4-BE49-F238E27FC236}">
                <a16:creationId xmlns:a16="http://schemas.microsoft.com/office/drawing/2014/main" id="{6F74E40D-6D68-0449-AF2C-37CCE9D43D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6CDB16-507C-B84A-A15B-86B433951B70}"/>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1737444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997FF-4D9D-F244-92F2-B3ACF5BB66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C2FB7D-ED60-2344-BF4B-E4A9BFBC6F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AE6253-95FC-0941-94F6-7F31A4DA81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1ABE168-0490-164C-8C11-42963E70ABE4}"/>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6" name="Footer Placeholder 5">
            <a:extLst>
              <a:ext uri="{FF2B5EF4-FFF2-40B4-BE49-F238E27FC236}">
                <a16:creationId xmlns:a16="http://schemas.microsoft.com/office/drawing/2014/main" id="{7DB2CE67-B66F-B54C-9F01-F625DB049C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757483-7E49-094F-9B5B-4672D78CDB00}"/>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2597579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26248-F1F4-0E4F-AC68-6EA4F4BC2E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1A7FD4-243D-4347-AC2B-E06A54F95F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D4A934-ABA8-D94C-8068-5191A6084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66B8CE-3BAD-834C-A142-56E1B955F2BA}"/>
              </a:ext>
            </a:extLst>
          </p:cNvPr>
          <p:cNvSpPr>
            <a:spLocks noGrp="1"/>
          </p:cNvSpPr>
          <p:nvPr>
            <p:ph type="dt" sz="half" idx="10"/>
          </p:nvPr>
        </p:nvSpPr>
        <p:spPr/>
        <p:txBody>
          <a:bodyPr/>
          <a:lstStyle/>
          <a:p>
            <a:fld id="{E1E621A4-5543-184D-9A1B-5B3F548C1942}" type="datetimeFigureOut">
              <a:rPr lang="en-US" smtClean="0"/>
              <a:t>10/21/21</a:t>
            </a:fld>
            <a:endParaRPr lang="en-US"/>
          </a:p>
        </p:txBody>
      </p:sp>
      <p:sp>
        <p:nvSpPr>
          <p:cNvPr id="6" name="Footer Placeholder 5">
            <a:extLst>
              <a:ext uri="{FF2B5EF4-FFF2-40B4-BE49-F238E27FC236}">
                <a16:creationId xmlns:a16="http://schemas.microsoft.com/office/drawing/2014/main" id="{BFF1B321-AEA0-574F-9767-20E4020A9F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83AFB5-4CCA-F94D-9B5D-EAF9B1F488DD}"/>
              </a:ext>
            </a:extLst>
          </p:cNvPr>
          <p:cNvSpPr>
            <a:spLocks noGrp="1"/>
          </p:cNvSpPr>
          <p:nvPr>
            <p:ph type="sldNum" sz="quarter" idx="12"/>
          </p:nvPr>
        </p:nvSpPr>
        <p:spPr/>
        <p:txBody>
          <a:bodyPr/>
          <a:lstStyle/>
          <a:p>
            <a:fld id="{F0875547-D361-9C47-BE24-ACA6238C0E49}" type="slidenum">
              <a:rPr lang="en-US" smtClean="0"/>
              <a:t>‹#›</a:t>
            </a:fld>
            <a:endParaRPr lang="en-US"/>
          </a:p>
        </p:txBody>
      </p:sp>
    </p:spTree>
    <p:extLst>
      <p:ext uri="{BB962C8B-B14F-4D97-AF65-F5344CB8AC3E}">
        <p14:creationId xmlns:p14="http://schemas.microsoft.com/office/powerpoint/2010/main" val="1516324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D9874E-4990-F548-BFB4-753FF9B169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EF08B0-D292-5043-915C-CCE7F857A9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97850-62FE-2640-9E3D-48C2CFCA44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621A4-5543-184D-9A1B-5B3F548C1942}" type="datetimeFigureOut">
              <a:rPr lang="en-US" smtClean="0"/>
              <a:t>10/21/21</a:t>
            </a:fld>
            <a:endParaRPr lang="en-US"/>
          </a:p>
        </p:txBody>
      </p:sp>
      <p:sp>
        <p:nvSpPr>
          <p:cNvPr id="5" name="Footer Placeholder 4">
            <a:extLst>
              <a:ext uri="{FF2B5EF4-FFF2-40B4-BE49-F238E27FC236}">
                <a16:creationId xmlns:a16="http://schemas.microsoft.com/office/drawing/2014/main" id="{9998EEED-3ECC-A64D-A512-BCC082357A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A0C568-74E7-DD4C-A636-9B91DBBB8A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75547-D361-9C47-BE24-ACA6238C0E49}" type="slidenum">
              <a:rPr lang="en-US" smtClean="0"/>
              <a:t>‹#›</a:t>
            </a:fld>
            <a:endParaRPr lang="en-US"/>
          </a:p>
        </p:txBody>
      </p:sp>
    </p:spTree>
    <p:extLst>
      <p:ext uri="{BB962C8B-B14F-4D97-AF65-F5344CB8AC3E}">
        <p14:creationId xmlns:p14="http://schemas.microsoft.com/office/powerpoint/2010/main" val="1863184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0C4B0-88DE-B548-A03B-739E47CD2A8D}"/>
              </a:ext>
            </a:extLst>
          </p:cNvPr>
          <p:cNvSpPr>
            <a:spLocks noGrp="1"/>
          </p:cNvSpPr>
          <p:nvPr>
            <p:ph type="ctrTitle"/>
          </p:nvPr>
        </p:nvSpPr>
        <p:spPr/>
        <p:txBody>
          <a:bodyPr/>
          <a:lstStyle/>
          <a:p>
            <a:r>
              <a:rPr lang="en-US" dirty="0"/>
              <a:t>DQ/SC monitoring</a:t>
            </a:r>
            <a:br>
              <a:rPr lang="en-US" dirty="0"/>
            </a:br>
            <a:r>
              <a:rPr lang="en-US" dirty="0"/>
              <a:t>+few words about trigger</a:t>
            </a:r>
          </a:p>
        </p:txBody>
      </p:sp>
      <p:sp>
        <p:nvSpPr>
          <p:cNvPr id="3" name="Subtitle 2">
            <a:extLst>
              <a:ext uri="{FF2B5EF4-FFF2-40B4-BE49-F238E27FC236}">
                <a16:creationId xmlns:a16="http://schemas.microsoft.com/office/drawing/2014/main" id="{783E3FA6-80B6-5F4A-B2A7-ED196E8B3F0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87448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45E90-94D1-6F43-9334-07BAB31C42A2}"/>
              </a:ext>
            </a:extLst>
          </p:cNvPr>
          <p:cNvSpPr>
            <a:spLocks noGrp="1"/>
          </p:cNvSpPr>
          <p:nvPr>
            <p:ph type="title"/>
          </p:nvPr>
        </p:nvSpPr>
        <p:spPr/>
        <p:txBody>
          <a:bodyPr/>
          <a:lstStyle/>
          <a:p>
            <a:r>
              <a:rPr lang="en-US" dirty="0"/>
              <a:t>SC monitoring (no DAQ data)</a:t>
            </a:r>
          </a:p>
        </p:txBody>
      </p:sp>
      <p:sp>
        <p:nvSpPr>
          <p:cNvPr id="3" name="Content Placeholder 2">
            <a:extLst>
              <a:ext uri="{FF2B5EF4-FFF2-40B4-BE49-F238E27FC236}">
                <a16:creationId xmlns:a16="http://schemas.microsoft.com/office/drawing/2014/main" id="{0BDD691E-CDD8-B64F-B8D6-37BE907F2E35}"/>
              </a:ext>
            </a:extLst>
          </p:cNvPr>
          <p:cNvSpPr>
            <a:spLocks noGrp="1"/>
          </p:cNvSpPr>
          <p:nvPr>
            <p:ph idx="1"/>
          </p:nvPr>
        </p:nvSpPr>
        <p:spPr>
          <a:xfrm>
            <a:off x="838200" y="1534449"/>
            <a:ext cx="10515600" cy="3770842"/>
          </a:xfrm>
        </p:spPr>
        <p:txBody>
          <a:bodyPr>
            <a:normAutofit fontScale="92500"/>
          </a:bodyPr>
          <a:lstStyle/>
          <a:p>
            <a:r>
              <a:rPr lang="en-US" dirty="0"/>
              <a:t>Current/voltage of sensors : 1 plot (with current and voltage) x number of HV power supplies on the same plot (looks like we will start with 2 PS)</a:t>
            </a:r>
          </a:p>
          <a:p>
            <a:r>
              <a:rPr lang="en-US" dirty="0"/>
              <a:t>Current/voltage of FEBs : 1 plot (with current and voltage)x (number of FEBs || number of layers) on the same plot.</a:t>
            </a:r>
          </a:p>
          <a:p>
            <a:r>
              <a:rPr lang="en-US" dirty="0"/>
              <a:t>FEB temperature : 1 plot with the temperature of all the FEBs.</a:t>
            </a:r>
          </a:p>
          <a:p>
            <a:r>
              <a:rPr lang="en-US" dirty="0"/>
              <a:t>FPGA temperature/current ?</a:t>
            </a:r>
          </a:p>
          <a:p>
            <a:r>
              <a:rPr lang="en-US" dirty="0"/>
              <a:t>Humidity/temperature in the frame ?</a:t>
            </a:r>
          </a:p>
          <a:p>
            <a:r>
              <a:rPr lang="en-US" dirty="0"/>
              <a:t>ASIC status ?</a:t>
            </a:r>
          </a:p>
          <a:p>
            <a:endParaRPr lang="en-US" dirty="0"/>
          </a:p>
        </p:txBody>
      </p:sp>
      <p:sp>
        <p:nvSpPr>
          <p:cNvPr id="4" name="Down Arrow 3">
            <a:extLst>
              <a:ext uri="{FF2B5EF4-FFF2-40B4-BE49-F238E27FC236}">
                <a16:creationId xmlns:a16="http://schemas.microsoft.com/office/drawing/2014/main" id="{C2E78F98-9211-9842-8155-AB6052AD5D0C}"/>
              </a:ext>
            </a:extLst>
          </p:cNvPr>
          <p:cNvSpPr/>
          <p:nvPr/>
        </p:nvSpPr>
        <p:spPr>
          <a:xfrm>
            <a:off x="5435600" y="5388504"/>
            <a:ext cx="13208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E7EF9F5-FDCE-EB45-AC07-945F58FC0F35}"/>
              </a:ext>
            </a:extLst>
          </p:cNvPr>
          <p:cNvSpPr txBox="1"/>
          <p:nvPr/>
        </p:nvSpPr>
        <p:spPr>
          <a:xfrm>
            <a:off x="4612036" y="6240731"/>
            <a:ext cx="2967928" cy="461665"/>
          </a:xfrm>
          <a:prstGeom prst="rect">
            <a:avLst/>
          </a:prstGeom>
          <a:noFill/>
        </p:spPr>
        <p:txBody>
          <a:bodyPr wrap="none" rtlCol="0">
            <a:spAutoFit/>
          </a:bodyPr>
          <a:lstStyle/>
          <a:p>
            <a:r>
              <a:rPr lang="en-US" sz="2400" dirty="0"/>
              <a:t>Between 3 and 6 plots</a:t>
            </a:r>
          </a:p>
        </p:txBody>
      </p:sp>
    </p:spTree>
    <p:extLst>
      <p:ext uri="{BB962C8B-B14F-4D97-AF65-F5344CB8AC3E}">
        <p14:creationId xmlns:p14="http://schemas.microsoft.com/office/powerpoint/2010/main" val="4140179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27486-FC3F-E248-B628-4F2279B09F3F}"/>
              </a:ext>
            </a:extLst>
          </p:cNvPr>
          <p:cNvSpPr>
            <a:spLocks noGrp="1"/>
          </p:cNvSpPr>
          <p:nvPr>
            <p:ph type="title"/>
          </p:nvPr>
        </p:nvSpPr>
        <p:spPr/>
        <p:txBody>
          <a:bodyPr/>
          <a:lstStyle/>
          <a:p>
            <a:r>
              <a:rPr lang="en-US" dirty="0"/>
              <a:t>DQ monitoring</a:t>
            </a:r>
          </a:p>
        </p:txBody>
      </p:sp>
      <p:sp>
        <p:nvSpPr>
          <p:cNvPr id="3" name="Content Placeholder 2">
            <a:extLst>
              <a:ext uri="{FF2B5EF4-FFF2-40B4-BE49-F238E27FC236}">
                <a16:creationId xmlns:a16="http://schemas.microsoft.com/office/drawing/2014/main" id="{5DC6914E-428D-0D41-AEEB-93633965EDC6}"/>
              </a:ext>
            </a:extLst>
          </p:cNvPr>
          <p:cNvSpPr>
            <a:spLocks noGrp="1"/>
          </p:cNvSpPr>
          <p:nvPr>
            <p:ph idx="1"/>
          </p:nvPr>
        </p:nvSpPr>
        <p:spPr/>
        <p:txBody>
          <a:bodyPr/>
          <a:lstStyle/>
          <a:p>
            <a:r>
              <a:rPr lang="en-US" dirty="0"/>
              <a:t>Dead channels : 1 </a:t>
            </a:r>
            <a:r>
              <a:rPr lang="en-US" dirty="0" err="1"/>
              <a:t>histo</a:t>
            </a:r>
            <a:endParaRPr lang="en-US" dirty="0"/>
          </a:p>
          <a:p>
            <a:r>
              <a:rPr lang="en-US" dirty="0"/>
              <a:t>Ped values (mean and sigma) : 1 </a:t>
            </a:r>
            <a:r>
              <a:rPr lang="en-US" dirty="0" err="1"/>
              <a:t>histo</a:t>
            </a:r>
            <a:endParaRPr lang="en-US" dirty="0"/>
          </a:p>
          <a:p>
            <a:r>
              <a:rPr lang="en-US" dirty="0"/>
              <a:t>Signal values as a function of XY for each planes (20 x  2D </a:t>
            </a:r>
            <a:r>
              <a:rPr lang="en-US" dirty="0" err="1"/>
              <a:t>histos</a:t>
            </a:r>
            <a:r>
              <a:rPr lang="en-US" dirty="0"/>
              <a:t>)</a:t>
            </a:r>
          </a:p>
          <a:p>
            <a:r>
              <a:rPr lang="en-US" dirty="0"/>
              <a:t>Projection of signal in X, Y and </a:t>
            </a:r>
            <a:r>
              <a:rPr lang="en-US"/>
              <a:t>Z  </a:t>
            </a:r>
            <a:r>
              <a:rPr lang="en-US" dirty="0"/>
              <a:t>(3 x  1D </a:t>
            </a:r>
            <a:r>
              <a:rPr lang="en-US" dirty="0" err="1"/>
              <a:t>histo</a:t>
            </a:r>
            <a:r>
              <a:rPr lang="en-US" dirty="0"/>
              <a:t>)</a:t>
            </a:r>
          </a:p>
          <a:p>
            <a:r>
              <a:rPr lang="en-US" dirty="0"/>
              <a:t>Multiplicity </a:t>
            </a:r>
          </a:p>
        </p:txBody>
      </p:sp>
    </p:spTree>
    <p:extLst>
      <p:ext uri="{BB962C8B-B14F-4D97-AF65-F5344CB8AC3E}">
        <p14:creationId xmlns:p14="http://schemas.microsoft.com/office/powerpoint/2010/main" val="218520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9CC07-33D2-CD40-B76C-C46123DEF517}"/>
              </a:ext>
            </a:extLst>
          </p:cNvPr>
          <p:cNvSpPr>
            <a:spLocks noGrp="1"/>
          </p:cNvSpPr>
          <p:nvPr>
            <p:ph type="title"/>
          </p:nvPr>
        </p:nvSpPr>
        <p:spPr/>
        <p:txBody>
          <a:bodyPr/>
          <a:lstStyle/>
          <a:p>
            <a:r>
              <a:rPr lang="en-US" dirty="0"/>
              <a:t>trigger</a:t>
            </a:r>
          </a:p>
        </p:txBody>
      </p:sp>
      <p:sp>
        <p:nvSpPr>
          <p:cNvPr id="3" name="Content Placeholder 2">
            <a:extLst>
              <a:ext uri="{FF2B5EF4-FFF2-40B4-BE49-F238E27FC236}">
                <a16:creationId xmlns:a16="http://schemas.microsoft.com/office/drawing/2014/main" id="{AB8DFFD2-BD63-4F4E-8915-C6A384F586F2}"/>
              </a:ext>
            </a:extLst>
          </p:cNvPr>
          <p:cNvSpPr>
            <a:spLocks noGrp="1"/>
          </p:cNvSpPr>
          <p:nvPr>
            <p:ph idx="1"/>
          </p:nvPr>
        </p:nvSpPr>
        <p:spPr>
          <a:xfrm>
            <a:off x="838200" y="1825624"/>
            <a:ext cx="10515600" cy="4727575"/>
          </a:xfrm>
        </p:spPr>
        <p:txBody>
          <a:bodyPr/>
          <a:lstStyle/>
          <a:p>
            <a:r>
              <a:rPr lang="en-US" dirty="0"/>
              <a:t>Problem : the trigger has to be synchronize with the DAQ in order to use the power pulsing feature. If FEBs on all the time (no power pulsing), power used is between 2mW to 4mW.</a:t>
            </a:r>
          </a:p>
          <a:p>
            <a:r>
              <a:rPr lang="en-US" dirty="0"/>
              <a:t>Triggers:</a:t>
            </a:r>
          </a:p>
          <a:p>
            <a:pPr lvl="1"/>
            <a:r>
              <a:rPr lang="en-US" dirty="0"/>
              <a:t>Electron beam : needed and no problem because given frequency (1Hz) (generated by the TLU)</a:t>
            </a:r>
          </a:p>
          <a:p>
            <a:pPr lvl="1"/>
            <a:r>
              <a:rPr lang="en-US" dirty="0"/>
              <a:t>Electron-laser interaction : needed and no problem because given frequency (0.1Hz) (generated by the TLU)</a:t>
            </a:r>
          </a:p>
          <a:p>
            <a:pPr lvl="1"/>
            <a:r>
              <a:rPr lang="en-US" dirty="0"/>
              <a:t>Pedestal inter electron packet : needed and no problem (generated by the FPGA and not by the TLU)</a:t>
            </a:r>
          </a:p>
          <a:p>
            <a:pPr lvl="1"/>
            <a:r>
              <a:rPr lang="en-US" dirty="0"/>
              <a:t>Cosmic: needed on the surface and problem (42W to 84W for the ECAL). (can be generated by the TLU or NIM modules)</a:t>
            </a:r>
          </a:p>
        </p:txBody>
      </p:sp>
    </p:spTree>
    <p:extLst>
      <p:ext uri="{BB962C8B-B14F-4D97-AF65-F5344CB8AC3E}">
        <p14:creationId xmlns:p14="http://schemas.microsoft.com/office/powerpoint/2010/main" val="634344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289</Words>
  <Application>Microsoft Macintosh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DQ/SC monitoring +few words about trigger</vt:lpstr>
      <vt:lpstr>SC monitoring (no DAQ data)</vt:lpstr>
      <vt:lpstr>DQ monitoring</vt:lpstr>
      <vt:lpstr>trigger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DQ/SC monitoring</dc:title>
  <dc:creator>yan bb</dc:creator>
  <cp:lastModifiedBy>yan bb</cp:lastModifiedBy>
  <cp:revision>11</cp:revision>
  <dcterms:created xsi:type="dcterms:W3CDTF">2021-10-21T07:43:11Z</dcterms:created>
  <dcterms:modified xsi:type="dcterms:W3CDTF">2021-10-21T13:08:14Z</dcterms:modified>
</cp:coreProperties>
</file>