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5" r:id="rId2"/>
    <p:sldMasterId id="2147483690" r:id="rId3"/>
  </p:sldMasterIdLst>
  <p:notesMasterIdLst>
    <p:notesMasterId r:id="rId8"/>
  </p:notesMasterIdLst>
  <p:handoutMasterIdLst>
    <p:handoutMasterId r:id="rId9"/>
  </p:handoutMasterIdLst>
  <p:sldIdLst>
    <p:sldId id="274" r:id="rId4"/>
    <p:sldId id="398" r:id="rId5"/>
    <p:sldId id="439" r:id="rId6"/>
    <p:sldId id="438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75" userDrawn="1">
          <p15:clr>
            <a:srgbClr val="A4A3A4"/>
          </p15:clr>
        </p15:guide>
        <p15:guide id="2" pos="3727" userDrawn="1">
          <p15:clr>
            <a:srgbClr val="A4A3A4"/>
          </p15:clr>
        </p15:guide>
        <p15:guide id="3" pos="3953" userDrawn="1">
          <p15:clr>
            <a:srgbClr val="A4A3A4"/>
          </p15:clr>
        </p15:guide>
        <p15:guide id="4" pos="7287" userDrawn="1">
          <p15:clr>
            <a:srgbClr val="A4A3A4"/>
          </p15:clr>
        </p15:guide>
        <p15:guide id="5" pos="393" userDrawn="1">
          <p15:clr>
            <a:srgbClr val="A4A3A4"/>
          </p15:clr>
        </p15:guide>
        <p15:guide id="6" orient="horz" pos="3725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Weise" initials="HW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6776" autoAdjust="0"/>
    <p:restoredTop sz="94660"/>
  </p:normalViewPr>
  <p:slideViewPr>
    <p:cSldViewPr snapToGrid="0" showGuides="1">
      <p:cViewPr varScale="1">
        <p:scale>
          <a:sx n="94" d="100"/>
          <a:sy n="94" d="100"/>
        </p:scale>
        <p:origin x="120" y="494"/>
      </p:cViewPr>
      <p:guideLst>
        <p:guide orient="horz" pos="1275"/>
        <p:guide pos="3727"/>
        <p:guide pos="3953"/>
        <p:guide pos="7287"/>
        <p:guide pos="393"/>
        <p:guide orient="horz" pos="3725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97" d="100"/>
          <a:sy n="97" d="100"/>
        </p:scale>
        <p:origin x="2574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presProps" Target="presProps.xml"/><Relationship Id="rId5" Type="http://schemas.openxmlformats.org/officeDocument/2006/relationships/slide" Target="slides/slide2.xml"/><Relationship Id="rId10" Type="http://schemas.openxmlformats.org/officeDocument/2006/relationships/commentAuthors" Target="commentAuthors.xml"/><Relationship Id="rId4" Type="http://schemas.openxmlformats.org/officeDocument/2006/relationships/slide" Target="slides/slide1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50AC80-9589-41A1-8ED2-EC2076B0E8E8}" type="datetimeFigureOut">
              <a:rPr lang="de-DE" smtClean="0"/>
              <a:t>27.01.2022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83A726-01A3-41A5-8C71-74C8A626EA48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261616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492030-5346-4222-B1C0-77ABA51E04BA}" type="datetimeFigureOut">
              <a:rPr lang="de-DE" smtClean="0"/>
              <a:t>27.01.2022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1B39C8-6D5D-40E8-8D83-C1E41A39F5E0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643879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171450" indent="-171450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628650" indent="-171450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1085850" indent="-171450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543050" indent="-171450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2000250" indent="-171450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1pPr>
            <a:lvl2pPr marL="742797" indent="-285691"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2pPr>
            <a:lvl3pPr marL="1142765" indent="-228553"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3pPr>
            <a:lvl4pPr marL="1599870" indent="-228553"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4pPr>
            <a:lvl5pPr marL="2056976" indent="-228553"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5pPr>
            <a:lvl6pPr marL="2514081" indent="-228553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Char char="n"/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6pPr>
            <a:lvl7pPr marL="2971187" indent="-228553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Char char="n"/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7pPr>
            <a:lvl8pPr marL="3428293" indent="-228553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Char char="n"/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8pPr>
            <a:lvl9pPr marL="3885398" indent="-228553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Char char="n"/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9pPr>
          </a:lstStyle>
          <a:p>
            <a:fld id="{947D76CA-6C81-4CD8-99E6-DB5050854A54}" type="slidenum">
              <a:rPr lang="de-DE" sz="1200">
                <a:solidFill>
                  <a:prstClr val="black"/>
                </a:solidFill>
              </a:rPr>
              <a:pPr/>
              <a:t>1</a:t>
            </a:fld>
            <a:endParaRPr lang="de-DE" sz="1200" dirty="0">
              <a:solidFill>
                <a:prstClr val="black"/>
              </a:solidFill>
            </a:endParaRPr>
          </a:p>
        </p:txBody>
      </p:sp>
      <p:sp>
        <p:nvSpPr>
          <p:cNvPr id="49155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2588" y="685800"/>
            <a:ext cx="6094412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2" y="4343401"/>
            <a:ext cx="5029200" cy="411480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8190" tIns="44095" rIns="88190" bIns="44095"/>
          <a:lstStyle/>
          <a:p>
            <a:pPr marL="228553" indent="-228553">
              <a:spcBef>
                <a:spcPct val="0"/>
              </a:spcBef>
              <a:spcAft>
                <a:spcPct val="20000"/>
              </a:spcAft>
            </a:pPr>
            <a:r>
              <a:rPr lang="en-GB" b="1" dirty="0"/>
              <a:t>How to edit the title slide</a:t>
            </a:r>
          </a:p>
          <a:p>
            <a:pPr marL="228553" indent="-228553">
              <a:spcBef>
                <a:spcPct val="0"/>
              </a:spcBef>
              <a:spcAft>
                <a:spcPct val="20000"/>
              </a:spcAft>
            </a:pPr>
            <a:endParaRPr lang="en-GB" dirty="0"/>
          </a:p>
          <a:p>
            <a:pPr marL="228553" indent="-228553">
              <a:spcBef>
                <a:spcPct val="0"/>
              </a:spcBef>
              <a:spcAft>
                <a:spcPct val="20000"/>
              </a:spcAft>
              <a:buFontTx/>
              <a:buAutoNum type="arabicPeriod"/>
            </a:pPr>
            <a:r>
              <a:rPr lang="en-GB" dirty="0"/>
              <a:t>  Upper area: </a:t>
            </a:r>
            <a:r>
              <a:rPr lang="en-GB" b="1" dirty="0"/>
              <a:t>Title</a:t>
            </a:r>
            <a:r>
              <a:rPr lang="en-GB" dirty="0"/>
              <a:t> of your talk, max. 2 rows of the defined size (55 </a:t>
            </a:r>
            <a:r>
              <a:rPr lang="en-GB" dirty="0" err="1"/>
              <a:t>pt</a:t>
            </a:r>
            <a:r>
              <a:rPr lang="en-GB" dirty="0"/>
              <a:t>)</a:t>
            </a:r>
          </a:p>
          <a:p>
            <a:pPr marL="228553" indent="-228553">
              <a:spcBef>
                <a:spcPct val="0"/>
              </a:spcBef>
              <a:spcAft>
                <a:spcPct val="20000"/>
              </a:spcAft>
              <a:buFontTx/>
              <a:buAutoNum type="arabicPeriod"/>
            </a:pPr>
            <a:r>
              <a:rPr lang="en-GB" dirty="0"/>
              <a:t>  Lower area </a:t>
            </a:r>
            <a:r>
              <a:rPr lang="en-GB" b="1" dirty="0"/>
              <a:t>(subtitle):</a:t>
            </a:r>
            <a:r>
              <a:rPr lang="en-GB" dirty="0"/>
              <a:t> Conference/meeting/workshop, location, date, </a:t>
            </a:r>
            <a:br>
              <a:rPr lang="en-GB" dirty="0"/>
            </a:br>
            <a:r>
              <a:rPr lang="en-GB" dirty="0"/>
              <a:t>  your name and affiliation, </a:t>
            </a:r>
            <a:br>
              <a:rPr lang="en-GB" dirty="0"/>
            </a:br>
            <a:r>
              <a:rPr lang="en-GB" dirty="0"/>
              <a:t>  max. 4 rows of the defined size (32 </a:t>
            </a:r>
            <a:r>
              <a:rPr lang="en-GB" dirty="0" err="1"/>
              <a:t>pt</a:t>
            </a:r>
            <a:r>
              <a:rPr lang="en-GB" dirty="0"/>
              <a:t>)</a:t>
            </a:r>
          </a:p>
          <a:p>
            <a:pPr marL="228553" indent="-228553">
              <a:spcBef>
                <a:spcPct val="0"/>
              </a:spcBef>
              <a:spcAft>
                <a:spcPct val="20000"/>
              </a:spcAft>
              <a:buFontTx/>
              <a:buAutoNum type="arabicPeriod"/>
            </a:pPr>
            <a:r>
              <a:rPr lang="en-GB" dirty="0"/>
              <a:t> Change the </a:t>
            </a:r>
            <a:r>
              <a:rPr lang="en-GB" b="1" dirty="0"/>
              <a:t>partner logos</a:t>
            </a:r>
            <a:r>
              <a:rPr lang="en-GB" dirty="0"/>
              <a:t> or add others in the last row.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2000" y="1120778"/>
            <a:ext cx="8039624" cy="1050925"/>
          </a:xfrm>
        </p:spPr>
        <p:txBody>
          <a:bodyPr anchor="b"/>
          <a:lstStyle>
            <a:lvl1pPr algn="l">
              <a:defRPr sz="2800"/>
            </a:lvl1pPr>
          </a:lstStyle>
          <a:p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23889" y="2583180"/>
            <a:ext cx="8039624" cy="3330258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/>
              <a:t>Click to edit Master subtitle style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5183763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Picture,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6" name="Picture Placeholder 5"/>
          <p:cNvSpPr>
            <a:spLocks noGrp="1" noChangeAspect="1"/>
          </p:cNvSpPr>
          <p:nvPr>
            <p:ph type="pic" sz="quarter" idx="12"/>
          </p:nvPr>
        </p:nvSpPr>
        <p:spPr>
          <a:xfrm>
            <a:off x="287999" y="1872000"/>
            <a:ext cx="8424000" cy="4044445"/>
          </a:xfrm>
          <a:noFill/>
        </p:spPr>
        <p:txBody>
          <a:bodyPr anchor="ctr"/>
          <a:lstStyle>
            <a:lvl1pPr marL="0" indent="0" algn="ctr">
              <a:buFont typeface="Arial" panose="020B0604020202020204" pitchFamily="34" charset="0"/>
              <a:buNone/>
              <a:defRPr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7" name="Textplatzhalter 4"/>
          <p:cNvSpPr>
            <a:spLocks noGrp="1"/>
          </p:cNvSpPr>
          <p:nvPr>
            <p:ph type="body" sz="quarter" idx="14" hasCustomPrompt="1"/>
          </p:nvPr>
        </p:nvSpPr>
        <p:spPr>
          <a:xfrm>
            <a:off x="287999" y="5913440"/>
            <a:ext cx="8424000" cy="241299"/>
          </a:xfrm>
        </p:spPr>
        <p:txBody>
          <a:bodyPr tIns="36000" rIns="0"/>
          <a:lstStyle>
            <a:lvl1pPr marL="0" indent="0">
              <a:buFont typeface="Arial" panose="020B0604020202020204" pitchFamily="34" charset="0"/>
              <a:buNone/>
              <a:defRPr sz="900"/>
            </a:lvl1pPr>
          </a:lstStyle>
          <a:p>
            <a:pPr lvl="0"/>
            <a:r>
              <a:rPr lang="de-DE" dirty="0"/>
              <a:t>Caption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5"/>
          </p:nvPr>
        </p:nvSpPr>
        <p:spPr>
          <a:xfrm>
            <a:off x="8934450" y="1871999"/>
            <a:ext cx="2916000" cy="4032000"/>
          </a:xfrm>
        </p:spPr>
        <p:txBody>
          <a:bodyPr/>
          <a:lstStyle>
            <a:lvl1pPr marL="266700" indent="-266700">
              <a:defRPr sz="1400"/>
            </a:lvl1pPr>
            <a:lvl2pPr marL="542925" indent="-276225">
              <a:defRPr sz="1400"/>
            </a:lvl2pPr>
            <a:lvl3pPr marL="809625" indent="-266700">
              <a:defRPr sz="1400"/>
            </a:lvl3pPr>
            <a:lvl4pPr marL="990600" indent="-180975">
              <a:defRPr sz="1400"/>
            </a:lvl4pPr>
            <a:lvl5pPr marL="1162050" indent="-171450"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900246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3" name="Line 73"/>
          <p:cNvSpPr>
            <a:spLocks noChangeShapeType="1"/>
          </p:cNvSpPr>
          <p:nvPr userDrawn="1"/>
        </p:nvSpPr>
        <p:spPr bwMode="auto">
          <a:xfrm>
            <a:off x="154519" y="6477000"/>
            <a:ext cx="11872383" cy="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defTabSz="914400" fontAlgn="base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Char char="n"/>
            </a:pPr>
            <a:endParaRPr lang="en-US" sz="900">
              <a:solidFill>
                <a:srgbClr val="261748"/>
              </a:solidFill>
            </a:endParaRPr>
          </a:p>
        </p:txBody>
      </p:sp>
      <p:sp>
        <p:nvSpPr>
          <p:cNvPr id="10322" name="Rectangle 82"/>
          <p:cNvSpPr>
            <a:spLocks noChangeArrowheads="1"/>
          </p:cNvSpPr>
          <p:nvPr userDrawn="1"/>
        </p:nvSpPr>
        <p:spPr bwMode="auto">
          <a:xfrm>
            <a:off x="11264902" y="119064"/>
            <a:ext cx="759884" cy="903287"/>
          </a:xfrm>
          <a:prstGeom prst="rect">
            <a:avLst/>
          </a:prstGeom>
          <a:solidFill>
            <a:schemeClr val="hlink"/>
          </a:solidFill>
          <a:ln w="9525">
            <a:solidFill>
              <a:srgbClr val="261748"/>
            </a:solidFill>
            <a:miter lim="800000"/>
            <a:headEnd/>
            <a:tailEnd/>
          </a:ln>
        </p:spPr>
        <p:txBody>
          <a:bodyPr wrap="none" anchor="ctr"/>
          <a:lstStyle/>
          <a:p>
            <a:pPr defTabSz="914400" fontAlgn="base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Char char="n"/>
            </a:pPr>
            <a:endParaRPr lang="en-US" sz="900">
              <a:solidFill>
                <a:srgbClr val="261748"/>
              </a:solidFill>
            </a:endParaRPr>
          </a:p>
        </p:txBody>
      </p:sp>
      <p:pic>
        <p:nvPicPr>
          <p:cNvPr id="10323" name="Picture 83" descr="logo-XFEL_rgb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56635" y="114303"/>
            <a:ext cx="1214967" cy="911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324" name="Rectangle 8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257300" y="3411538"/>
            <a:ext cx="9677400" cy="2868612"/>
          </a:xfrm>
          <a:extLst>
            <a:ext uri="{91240B29-F687-4F45-9708-019B960494DF}">
              <a14:hiddenLine xmlns:a14="http://schemas.microsoft.com/office/drawing/2010/main" w="28575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1440" tIns="45720" bIns="0"/>
          <a:lstStyle>
            <a:lvl1pPr marL="0" indent="0" algn="ctr">
              <a:buFont typeface="Wingdings" pitchFamily="2" charset="2"/>
              <a:buNone/>
              <a:defRPr sz="3200">
                <a:solidFill>
                  <a:schemeClr val="hlink"/>
                </a:solidFill>
              </a:defRPr>
            </a:lvl1pPr>
          </a:lstStyle>
          <a:p>
            <a:pPr lvl="0"/>
            <a:r>
              <a:rPr lang="en-US" noProof="0"/>
              <a:t>Click to edit Master subtitle style</a:t>
            </a:r>
            <a:endParaRPr lang="en-GB" noProof="0"/>
          </a:p>
        </p:txBody>
      </p:sp>
      <p:sp>
        <p:nvSpPr>
          <p:cNvPr id="10325" name="Line 85"/>
          <p:cNvSpPr>
            <a:spLocks noChangeShapeType="1"/>
          </p:cNvSpPr>
          <p:nvPr userDrawn="1"/>
        </p:nvSpPr>
        <p:spPr bwMode="auto">
          <a:xfrm>
            <a:off x="154519" y="6477000"/>
            <a:ext cx="11872383" cy="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defTabSz="914400" fontAlgn="base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Char char="n"/>
            </a:pPr>
            <a:endParaRPr lang="en-US" sz="900">
              <a:solidFill>
                <a:srgbClr val="261748"/>
              </a:solidFill>
            </a:endParaRPr>
          </a:p>
        </p:txBody>
      </p:sp>
      <p:sp>
        <p:nvSpPr>
          <p:cNvPr id="10326" name="Rectangle 86"/>
          <p:cNvSpPr>
            <a:spLocks noGrp="1" noChangeArrowheads="1"/>
          </p:cNvSpPr>
          <p:nvPr>
            <p:ph type="ctrTitle" sz="quarter"/>
          </p:nvPr>
        </p:nvSpPr>
        <p:spPr>
          <a:xfrm>
            <a:off x="1253068" y="1314450"/>
            <a:ext cx="9668933" cy="1844675"/>
          </a:xfrm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40" bIns="45720" anchor="ctr"/>
          <a:lstStyle>
            <a:lvl1pPr algn="ctr">
              <a:defRPr sz="5500" b="0">
                <a:solidFill>
                  <a:schemeClr val="hlink"/>
                </a:solidFill>
              </a:defRPr>
            </a:lvl1pPr>
          </a:lstStyle>
          <a:p>
            <a:pPr lvl="0"/>
            <a:r>
              <a:rPr lang="en-US" noProof="0"/>
              <a:t>Click to edit Master title style</a:t>
            </a:r>
            <a:endParaRPr lang="en-GB" noProof="0"/>
          </a:p>
        </p:txBody>
      </p:sp>
      <p:pic>
        <p:nvPicPr>
          <p:cNvPr id="10327" name="Picture 87" descr="Undulator_final_nurh#50DE97_links4-1"/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60502" y="114300"/>
            <a:ext cx="9709151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633591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D518E81-CA98-483E-BA30-586BB5DF9225}" type="slidenum">
              <a:rPr lang="en-GB">
                <a:solidFill>
                  <a:srgbClr val="FFFFFF"/>
                </a:solidFill>
              </a:rPr>
              <a:pPr/>
              <a:t>‹#›</a:t>
            </a:fld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84925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6633" y="1347788"/>
            <a:ext cx="3699933" cy="44592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59768" y="1347788"/>
            <a:ext cx="3699933" cy="44592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1A67E70-BF59-4BB7-B294-AE2BA67D4E8E}" type="slidenum">
              <a:rPr lang="en-GB">
                <a:solidFill>
                  <a:srgbClr val="FFFFFF"/>
                </a:solidFill>
              </a:rPr>
              <a:pPr/>
              <a:t>‹#›</a:t>
            </a:fld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29012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C01219B-1E0C-4AD5-9BA5-31ADD4928749}" type="slidenum">
              <a:rPr lang="en-GB">
                <a:solidFill>
                  <a:srgbClr val="FFFFFF"/>
                </a:solidFill>
              </a:rPr>
              <a:pPr/>
              <a:t>‹#›</a:t>
            </a:fld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12508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053F5AD-B768-4BD1-BFC6-9F80796D57FA}" type="slidenum">
              <a:rPr lang="en-GB">
                <a:solidFill>
                  <a:srgbClr val="FFFFFF"/>
                </a:solidFill>
              </a:rPr>
              <a:pPr/>
              <a:t>‹#›</a:t>
            </a:fld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31742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2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5B0A03-7FD4-488C-A6AB-DBF5D6C36893}" type="slidenum">
              <a:rPr lang="en-GB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7850134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2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5B0A03-7FD4-488C-A6AB-DBF5D6C36893}" type="slidenum">
              <a:rPr lang="en-GB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2639954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2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5B0A03-7FD4-488C-A6AB-DBF5D6C36893}" type="slidenum">
              <a:rPr lang="en-GB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3997058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8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2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5B0A03-7FD4-488C-A6AB-DBF5D6C36893}" type="slidenum">
              <a:rPr lang="en-GB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887914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2303628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0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2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5B0A03-7FD4-488C-A6AB-DBF5D6C36893}" type="slidenum">
              <a:rPr lang="en-GB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5048782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2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5B0A03-7FD4-488C-A6AB-DBF5D6C36893}" type="slidenum">
              <a:rPr lang="en-GB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463176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2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5B0A03-7FD4-488C-A6AB-DBF5D6C36893}" type="slidenum">
              <a:rPr lang="en-GB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8962774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6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2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5B0A03-7FD4-488C-A6AB-DBF5D6C36893}" type="slidenum">
              <a:rPr lang="en-GB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7768398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3" name="Line 73"/>
          <p:cNvSpPr>
            <a:spLocks noChangeShapeType="1"/>
          </p:cNvSpPr>
          <p:nvPr userDrawn="1"/>
        </p:nvSpPr>
        <p:spPr bwMode="auto">
          <a:xfrm>
            <a:off x="154518" y="6477000"/>
            <a:ext cx="11872383" cy="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defTabSz="914400" fontAlgn="base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Char char="n"/>
            </a:pPr>
            <a:endParaRPr lang="en-US" sz="900">
              <a:solidFill>
                <a:srgbClr val="261748"/>
              </a:solidFill>
            </a:endParaRPr>
          </a:p>
        </p:txBody>
      </p:sp>
      <p:sp>
        <p:nvSpPr>
          <p:cNvPr id="10322" name="Rectangle 82"/>
          <p:cNvSpPr>
            <a:spLocks noChangeArrowheads="1"/>
          </p:cNvSpPr>
          <p:nvPr userDrawn="1"/>
        </p:nvSpPr>
        <p:spPr bwMode="auto">
          <a:xfrm>
            <a:off x="11264901" y="119064"/>
            <a:ext cx="759884" cy="903287"/>
          </a:xfrm>
          <a:prstGeom prst="rect">
            <a:avLst/>
          </a:prstGeom>
          <a:solidFill>
            <a:schemeClr val="hlink"/>
          </a:solidFill>
          <a:ln w="9525">
            <a:solidFill>
              <a:srgbClr val="261748"/>
            </a:solidFill>
            <a:miter lim="800000"/>
            <a:headEnd/>
            <a:tailEnd/>
          </a:ln>
        </p:spPr>
        <p:txBody>
          <a:bodyPr wrap="none" anchor="ctr"/>
          <a:lstStyle/>
          <a:p>
            <a:pPr defTabSz="914400" fontAlgn="base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Char char="n"/>
            </a:pPr>
            <a:endParaRPr lang="en-US" sz="900">
              <a:solidFill>
                <a:srgbClr val="261748"/>
              </a:solidFill>
            </a:endParaRPr>
          </a:p>
        </p:txBody>
      </p:sp>
      <p:pic>
        <p:nvPicPr>
          <p:cNvPr id="10323" name="Picture 83" descr="logo-XFEL_rgb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56634" y="114301"/>
            <a:ext cx="1214967" cy="911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324" name="Rectangle 8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257300" y="3411538"/>
            <a:ext cx="9677400" cy="2868612"/>
          </a:xfrm>
          <a:extLst>
            <a:ext uri="{91240B29-F687-4F45-9708-019B960494DF}">
              <a14:hiddenLine xmlns:a14="http://schemas.microsoft.com/office/drawing/2010/main" w="28575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1440" tIns="45720" bIns="0"/>
          <a:lstStyle>
            <a:lvl1pPr marL="0" indent="0" algn="ctr">
              <a:buFont typeface="Wingdings" pitchFamily="2" charset="2"/>
              <a:buNone/>
              <a:defRPr sz="3200">
                <a:solidFill>
                  <a:schemeClr val="hlink"/>
                </a:solidFill>
              </a:defRPr>
            </a:lvl1pPr>
          </a:lstStyle>
          <a:p>
            <a:pPr lvl="0"/>
            <a:r>
              <a:rPr lang="en-US" noProof="0"/>
              <a:t>Click to edit Master subtitle style</a:t>
            </a:r>
            <a:endParaRPr lang="en-GB" noProof="0"/>
          </a:p>
        </p:txBody>
      </p:sp>
      <p:sp>
        <p:nvSpPr>
          <p:cNvPr id="10325" name="Line 85"/>
          <p:cNvSpPr>
            <a:spLocks noChangeShapeType="1"/>
          </p:cNvSpPr>
          <p:nvPr userDrawn="1"/>
        </p:nvSpPr>
        <p:spPr bwMode="auto">
          <a:xfrm>
            <a:off x="154518" y="6477000"/>
            <a:ext cx="11872383" cy="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defTabSz="914400" fontAlgn="base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Char char="n"/>
            </a:pPr>
            <a:endParaRPr lang="en-US" sz="900">
              <a:solidFill>
                <a:srgbClr val="261748"/>
              </a:solidFill>
            </a:endParaRPr>
          </a:p>
        </p:txBody>
      </p:sp>
      <p:sp>
        <p:nvSpPr>
          <p:cNvPr id="10326" name="Rectangle 86"/>
          <p:cNvSpPr>
            <a:spLocks noGrp="1" noChangeArrowheads="1"/>
          </p:cNvSpPr>
          <p:nvPr>
            <p:ph type="ctrTitle" sz="quarter"/>
          </p:nvPr>
        </p:nvSpPr>
        <p:spPr>
          <a:xfrm>
            <a:off x="1253067" y="1314450"/>
            <a:ext cx="9668933" cy="1844675"/>
          </a:xfrm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40" bIns="45720" anchor="ctr"/>
          <a:lstStyle>
            <a:lvl1pPr algn="ctr">
              <a:defRPr sz="5500" b="0">
                <a:solidFill>
                  <a:schemeClr val="hlink"/>
                </a:solidFill>
              </a:defRPr>
            </a:lvl1pPr>
          </a:lstStyle>
          <a:p>
            <a:pPr lvl="0"/>
            <a:r>
              <a:rPr lang="en-US" noProof="0"/>
              <a:t>Click to edit Master title style</a:t>
            </a:r>
            <a:endParaRPr lang="en-GB" noProof="0"/>
          </a:p>
        </p:txBody>
      </p:sp>
      <p:pic>
        <p:nvPicPr>
          <p:cNvPr id="10327" name="Picture 87" descr="Undulator_final_nurh#50DE97_links4-1"/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60501" y="114300"/>
            <a:ext cx="9709151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0394254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D518E81-CA98-483E-BA30-586BB5DF9225}" type="slidenum">
              <a:rPr lang="en-GB">
                <a:solidFill>
                  <a:srgbClr val="FFFFFF"/>
                </a:solidFill>
              </a:rPr>
              <a:pPr/>
              <a:t>‹#›</a:t>
            </a:fld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80924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6633" y="1347788"/>
            <a:ext cx="3699933" cy="44592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59767" y="1347788"/>
            <a:ext cx="3699933" cy="44592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1A67E70-BF59-4BB7-B294-AE2BA67D4E8E}" type="slidenum">
              <a:rPr lang="en-GB">
                <a:solidFill>
                  <a:srgbClr val="FFFFFF"/>
                </a:solidFill>
              </a:rPr>
              <a:pPr/>
              <a:t>‹#›</a:t>
            </a:fld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599719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C01219B-1E0C-4AD5-9BA5-31ADD4928749}" type="slidenum">
              <a:rPr lang="en-GB">
                <a:solidFill>
                  <a:srgbClr val="FFFFFF"/>
                </a:solidFill>
              </a:rPr>
              <a:pPr/>
              <a:t>‹#›</a:t>
            </a:fld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753537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053F5AD-B768-4BD1-BFC6-9F80796D57FA}" type="slidenum">
              <a:rPr lang="en-GB">
                <a:solidFill>
                  <a:srgbClr val="FFFFFF"/>
                </a:solidFill>
              </a:rPr>
              <a:pPr/>
              <a:t>‹#›</a:t>
            </a:fld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76003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2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5B0A03-7FD4-488C-A6AB-DBF5D6C36893}" type="slidenum">
              <a:rPr lang="en-GB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447653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hapter brea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6635" y="1552576"/>
            <a:ext cx="10961477" cy="3814764"/>
          </a:xfrm>
        </p:spPr>
        <p:txBody>
          <a:bodyPr anchor="ctr"/>
          <a:lstStyle>
            <a:lvl1pPr>
              <a:defRPr sz="6300">
                <a:solidFill>
                  <a:schemeClr val="tx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9" y="5448300"/>
            <a:ext cx="10944225" cy="574676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2422967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2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5B0A03-7FD4-488C-A6AB-DBF5D6C36893}" type="slidenum">
              <a:rPr lang="en-GB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8815130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2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5B0A03-7FD4-488C-A6AB-DBF5D6C36893}" type="slidenum">
              <a:rPr lang="en-GB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5371749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8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2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5B0A03-7FD4-488C-A6AB-DBF5D6C36893}" type="slidenum">
              <a:rPr lang="en-GB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6801924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0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2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5B0A03-7FD4-488C-A6AB-DBF5D6C36893}" type="slidenum">
              <a:rPr lang="en-GB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9257576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2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5B0A03-7FD4-488C-A6AB-DBF5D6C36893}" type="slidenum">
              <a:rPr lang="en-GB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0922409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2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5B0A03-7FD4-488C-A6AB-DBF5D6C36893}" type="slidenum">
              <a:rPr lang="en-GB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3883772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2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5B0A03-7FD4-488C-A6AB-DBF5D6C36893}" type="slidenum">
              <a:rPr lang="en-GB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0476110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6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2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5B0A03-7FD4-488C-A6AB-DBF5D6C36893}" type="slidenum">
              <a:rPr lang="en-GB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116962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6411661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986143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Big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5" name="Picture Placeholder 5"/>
          <p:cNvSpPr>
            <a:spLocks noGrp="1"/>
          </p:cNvSpPr>
          <p:nvPr>
            <p:ph type="pic" sz="quarter" idx="12"/>
          </p:nvPr>
        </p:nvSpPr>
        <p:spPr>
          <a:xfrm>
            <a:off x="287999" y="2024065"/>
            <a:ext cx="11592000" cy="3889375"/>
          </a:xfrm>
          <a:noFill/>
        </p:spPr>
        <p:txBody>
          <a:bodyPr anchor="ctr"/>
          <a:lstStyle>
            <a:lvl1pPr marL="0" indent="0" algn="ctr">
              <a:buFont typeface="Arial" panose="020B0604020202020204" pitchFamily="34" charset="0"/>
              <a:buNone/>
              <a:defRPr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13508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g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2"/>
          </p:nvPr>
        </p:nvSpPr>
        <p:spPr>
          <a:xfrm>
            <a:off x="288000" y="828675"/>
            <a:ext cx="11592000" cy="5084763"/>
          </a:xfrm>
          <a:noFill/>
        </p:spPr>
        <p:txBody>
          <a:bodyPr anchor="ctr"/>
          <a:lstStyle>
            <a:lvl1pPr marL="0" indent="0" algn="ctr">
              <a:buFont typeface="Arial" panose="020B0604020202020204" pitchFamily="34" charset="0"/>
              <a:buNone/>
              <a:defRPr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3" hasCustomPrompt="1"/>
          </p:nvPr>
        </p:nvSpPr>
        <p:spPr>
          <a:xfrm>
            <a:off x="289169" y="5913440"/>
            <a:ext cx="11598031" cy="241299"/>
          </a:xfrm>
        </p:spPr>
        <p:txBody>
          <a:bodyPr tIns="36000" rIns="0"/>
          <a:lstStyle>
            <a:lvl1pPr marL="0" indent="0">
              <a:buFont typeface="Arial" panose="020B0604020202020204" pitchFamily="34" charset="0"/>
              <a:buNone/>
              <a:defRPr sz="900"/>
            </a:lvl1pPr>
          </a:lstStyle>
          <a:p>
            <a:pPr lvl="0"/>
            <a:r>
              <a:rPr lang="de-DE" dirty="0"/>
              <a:t>Caption</a:t>
            </a:r>
          </a:p>
        </p:txBody>
      </p:sp>
    </p:spTree>
    <p:extLst>
      <p:ext uri="{BB962C8B-B14F-4D97-AF65-F5344CB8AC3E}">
        <p14:creationId xmlns:p14="http://schemas.microsoft.com/office/powerpoint/2010/main" val="21240359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2"/>
          </p:nvPr>
        </p:nvSpPr>
        <p:spPr>
          <a:xfrm>
            <a:off x="287999" y="1196978"/>
            <a:ext cx="5688000" cy="4716000"/>
          </a:xfrm>
          <a:noFill/>
        </p:spPr>
        <p:txBody>
          <a:bodyPr anchor="ctr"/>
          <a:lstStyle>
            <a:lvl1pPr marL="0" indent="0" algn="ctr">
              <a:buFont typeface="Arial" panose="020B0604020202020204" pitchFamily="34" charset="0"/>
              <a:buNone/>
              <a:defRPr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7" name="Picture Placeholder 5"/>
          <p:cNvSpPr>
            <a:spLocks noGrp="1"/>
          </p:cNvSpPr>
          <p:nvPr>
            <p:ph type="pic" sz="quarter" idx="13"/>
          </p:nvPr>
        </p:nvSpPr>
        <p:spPr>
          <a:xfrm>
            <a:off x="6192000" y="1196978"/>
            <a:ext cx="5688000" cy="4716463"/>
          </a:xfrm>
          <a:noFill/>
        </p:spPr>
        <p:txBody>
          <a:bodyPr anchor="ctr"/>
          <a:lstStyle>
            <a:lvl1pPr marL="0" indent="0" algn="ctr">
              <a:buFont typeface="Arial" panose="020B0604020202020204" pitchFamily="34" charset="0"/>
              <a:buNone/>
              <a:defRPr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8" name="Textplatzhalter 4"/>
          <p:cNvSpPr>
            <a:spLocks noGrp="1"/>
          </p:cNvSpPr>
          <p:nvPr>
            <p:ph type="body" sz="quarter" idx="14" hasCustomPrompt="1"/>
          </p:nvPr>
        </p:nvSpPr>
        <p:spPr>
          <a:xfrm>
            <a:off x="287999" y="5913440"/>
            <a:ext cx="5688000" cy="241299"/>
          </a:xfrm>
        </p:spPr>
        <p:txBody>
          <a:bodyPr tIns="36000" rIns="0"/>
          <a:lstStyle>
            <a:lvl1pPr marL="0" indent="0">
              <a:buFont typeface="Arial" panose="020B0604020202020204" pitchFamily="34" charset="0"/>
              <a:buNone/>
              <a:defRPr sz="900"/>
            </a:lvl1pPr>
          </a:lstStyle>
          <a:p>
            <a:pPr lvl="0"/>
            <a:r>
              <a:rPr lang="de-DE" dirty="0"/>
              <a:t>Caption</a:t>
            </a:r>
          </a:p>
        </p:txBody>
      </p:sp>
      <p:sp>
        <p:nvSpPr>
          <p:cNvPr id="9" name="Textplatzhalter 4"/>
          <p:cNvSpPr>
            <a:spLocks noGrp="1"/>
          </p:cNvSpPr>
          <p:nvPr>
            <p:ph type="body" sz="quarter" idx="15" hasCustomPrompt="1"/>
          </p:nvPr>
        </p:nvSpPr>
        <p:spPr>
          <a:xfrm>
            <a:off x="6191999" y="5913440"/>
            <a:ext cx="5688000" cy="241299"/>
          </a:xfrm>
        </p:spPr>
        <p:txBody>
          <a:bodyPr tIns="36000" rIns="0"/>
          <a:lstStyle>
            <a:lvl1pPr marL="0" indent="0">
              <a:buFont typeface="Arial" panose="020B0604020202020204" pitchFamily="34" charset="0"/>
              <a:buNone/>
              <a:defRPr sz="900"/>
            </a:lvl1pPr>
          </a:lstStyle>
          <a:p>
            <a:pPr lvl="0"/>
            <a:r>
              <a:rPr lang="de-DE" dirty="0"/>
              <a:t>Caption</a:t>
            </a:r>
          </a:p>
        </p:txBody>
      </p:sp>
    </p:spTree>
    <p:extLst>
      <p:ext uri="{BB962C8B-B14F-4D97-AF65-F5344CB8AC3E}">
        <p14:creationId xmlns:p14="http://schemas.microsoft.com/office/powerpoint/2010/main" val="17000349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2"/>
          </p:nvPr>
        </p:nvSpPr>
        <p:spPr>
          <a:xfrm>
            <a:off x="287999" y="1883390"/>
            <a:ext cx="5688000" cy="3204000"/>
          </a:xfrm>
          <a:noFill/>
        </p:spPr>
        <p:txBody>
          <a:bodyPr anchor="ctr"/>
          <a:lstStyle>
            <a:lvl1pPr marL="0" indent="0" algn="ctr">
              <a:buFont typeface="Arial" panose="020B0604020202020204" pitchFamily="34" charset="0"/>
              <a:buNone/>
              <a:defRPr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7" name="Picture Placeholder 5"/>
          <p:cNvSpPr>
            <a:spLocks noGrp="1"/>
          </p:cNvSpPr>
          <p:nvPr>
            <p:ph type="pic" sz="quarter" idx="13"/>
          </p:nvPr>
        </p:nvSpPr>
        <p:spPr>
          <a:xfrm>
            <a:off x="6192000" y="1883393"/>
            <a:ext cx="5688000" cy="3204000"/>
          </a:xfrm>
          <a:noFill/>
        </p:spPr>
        <p:txBody>
          <a:bodyPr anchor="ctr"/>
          <a:lstStyle>
            <a:lvl1pPr marL="0" indent="0" algn="ctr">
              <a:buFont typeface="Arial" panose="020B0604020202020204" pitchFamily="34" charset="0"/>
              <a:buNone/>
              <a:defRPr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8" name="Textplatzhalter 4"/>
          <p:cNvSpPr>
            <a:spLocks noGrp="1"/>
          </p:cNvSpPr>
          <p:nvPr>
            <p:ph type="body" sz="quarter" idx="14" hasCustomPrompt="1"/>
          </p:nvPr>
        </p:nvSpPr>
        <p:spPr>
          <a:xfrm>
            <a:off x="287999" y="5086353"/>
            <a:ext cx="5688000" cy="241299"/>
          </a:xfrm>
        </p:spPr>
        <p:txBody>
          <a:bodyPr tIns="36000" rIns="0"/>
          <a:lstStyle>
            <a:lvl1pPr marL="0" indent="0">
              <a:buFont typeface="Arial" panose="020B0604020202020204" pitchFamily="34" charset="0"/>
              <a:buNone/>
              <a:defRPr sz="900"/>
            </a:lvl1pPr>
          </a:lstStyle>
          <a:p>
            <a:pPr lvl="0"/>
            <a:r>
              <a:rPr lang="de-DE" dirty="0"/>
              <a:t>Caption</a:t>
            </a:r>
          </a:p>
        </p:txBody>
      </p:sp>
      <p:sp>
        <p:nvSpPr>
          <p:cNvPr id="9" name="Textplatzhalter 4"/>
          <p:cNvSpPr>
            <a:spLocks noGrp="1"/>
          </p:cNvSpPr>
          <p:nvPr>
            <p:ph type="body" sz="quarter" idx="15" hasCustomPrompt="1"/>
          </p:nvPr>
        </p:nvSpPr>
        <p:spPr>
          <a:xfrm>
            <a:off x="6192000" y="5086353"/>
            <a:ext cx="5688000" cy="241299"/>
          </a:xfrm>
        </p:spPr>
        <p:txBody>
          <a:bodyPr tIns="36000" rIns="0"/>
          <a:lstStyle>
            <a:lvl1pPr marL="0" indent="0">
              <a:buFont typeface="Arial" panose="020B0604020202020204" pitchFamily="34" charset="0"/>
              <a:buNone/>
              <a:defRPr sz="900"/>
            </a:lvl1pPr>
          </a:lstStyle>
          <a:p>
            <a:pPr lvl="0"/>
            <a:r>
              <a:rPr lang="de-DE" dirty="0"/>
              <a:t>Caption</a:t>
            </a:r>
          </a:p>
        </p:txBody>
      </p:sp>
    </p:spTree>
    <p:extLst>
      <p:ext uri="{BB962C8B-B14F-4D97-AF65-F5344CB8AC3E}">
        <p14:creationId xmlns:p14="http://schemas.microsoft.com/office/powerpoint/2010/main" val="30082349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4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e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13" Type="http://schemas.openxmlformats.org/officeDocument/2006/relationships/slideLayout" Target="../slideLayouts/slideLayout23.xml"/><Relationship Id="rId18" Type="http://schemas.openxmlformats.org/officeDocument/2006/relationships/image" Target="../media/image8.png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slideLayout" Target="../slideLayouts/slideLayout22.xml"/><Relationship Id="rId17" Type="http://schemas.openxmlformats.org/officeDocument/2006/relationships/image" Target="../media/image7.png"/><Relationship Id="rId2" Type="http://schemas.openxmlformats.org/officeDocument/2006/relationships/slideLayout" Target="../slideLayouts/slideLayout12.xml"/><Relationship Id="rId16" Type="http://schemas.openxmlformats.org/officeDocument/2006/relationships/image" Target="../media/image6.png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5" Type="http://schemas.openxmlformats.org/officeDocument/2006/relationships/image" Target="../media/image5.jpeg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slideLayout" Target="../slideLayouts/slideLayout36.xml"/><Relationship Id="rId18" Type="http://schemas.openxmlformats.org/officeDocument/2006/relationships/image" Target="../media/image7.png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17" Type="http://schemas.openxmlformats.org/officeDocument/2006/relationships/image" Target="../media/image6.png"/><Relationship Id="rId2" Type="http://schemas.openxmlformats.org/officeDocument/2006/relationships/slideLayout" Target="../slideLayouts/slideLayout25.xml"/><Relationship Id="rId16" Type="http://schemas.openxmlformats.org/officeDocument/2006/relationships/image" Target="../media/image5.jpeg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5" Type="http://schemas.openxmlformats.org/officeDocument/2006/relationships/theme" Target="../theme/theme3.xml"/><Relationship Id="rId10" Type="http://schemas.openxmlformats.org/officeDocument/2006/relationships/slideLayout" Target="../slideLayouts/slideLayout33.xml"/><Relationship Id="rId19" Type="http://schemas.openxmlformats.org/officeDocument/2006/relationships/image" Target="../media/image8.png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Relationship Id="rId14" Type="http://schemas.openxmlformats.org/officeDocument/2006/relationships/slideLayout" Target="../slideLayouts/slideLayout3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2" descr="https://www.helmholtz.de/fileadmin/user_upload/04_mediathek/Logos_2017/2017_H_Logo_RGB_untereinander_EN.png"/>
          <p:cNvPicPr>
            <a:picLocks noChangeAspect="1" noChangeArrowheads="1"/>
          </p:cNvPicPr>
          <p:nvPr userDrawn="1"/>
        </p:nvPicPr>
        <p:blipFill>
          <a:blip r:embed="rId1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577225" y="6417508"/>
            <a:ext cx="966408" cy="2922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8000" y="602824"/>
            <a:ext cx="11256826" cy="499153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endParaRPr lang="en-US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7999" y="1367694"/>
            <a:ext cx="11664000" cy="4545747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en-US" noProof="0" dirty="0"/>
              <a:t>Level 1</a:t>
            </a:r>
          </a:p>
          <a:p>
            <a:pPr lvl="1"/>
            <a:r>
              <a:rPr lang="en-US" noProof="0" dirty="0"/>
              <a:t>Level 2</a:t>
            </a:r>
          </a:p>
          <a:p>
            <a:pPr lvl="2"/>
            <a:r>
              <a:rPr lang="en-US" noProof="0" dirty="0"/>
              <a:t>Level 3</a:t>
            </a:r>
          </a:p>
          <a:p>
            <a:pPr lvl="3"/>
            <a:r>
              <a:rPr lang="en-US" noProof="0" dirty="0"/>
              <a:t>Level 4</a:t>
            </a:r>
          </a:p>
          <a:p>
            <a:pPr lvl="4"/>
            <a:r>
              <a:rPr lang="en-US" noProof="0" dirty="0"/>
              <a:t>Level 5</a:t>
            </a:r>
          </a:p>
        </p:txBody>
      </p:sp>
      <p:sp>
        <p:nvSpPr>
          <p:cNvPr id="9" name="Textfeld 8"/>
          <p:cNvSpPr txBox="1"/>
          <p:nvPr/>
        </p:nvSpPr>
        <p:spPr>
          <a:xfrm>
            <a:off x="11377085" y="293577"/>
            <a:ext cx="514351" cy="293798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r"/>
            <a:fld id="{A5DEC3FA-4FB7-4309-A077-6BB31CA8E81A}" type="slidenum">
              <a:rPr lang="en-US" sz="1600" noProof="0" smtClean="0"/>
              <a:pPr algn="r"/>
              <a:t>‹#›</a:t>
            </a:fld>
            <a:endParaRPr lang="en-US" sz="1600" noProof="0" dirty="0"/>
          </a:p>
        </p:txBody>
      </p:sp>
      <p:cxnSp>
        <p:nvCxnSpPr>
          <p:cNvPr id="11" name="Gerader Verbinder 10"/>
          <p:cNvCxnSpPr/>
          <p:nvPr/>
        </p:nvCxnSpPr>
        <p:spPr>
          <a:xfrm>
            <a:off x="288000" y="339297"/>
            <a:ext cx="5688000" cy="0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Gerader Verbinder 12"/>
          <p:cNvCxnSpPr/>
          <p:nvPr/>
        </p:nvCxnSpPr>
        <p:spPr>
          <a:xfrm>
            <a:off x="6192000" y="339297"/>
            <a:ext cx="5364000" cy="0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hteck 6"/>
          <p:cNvSpPr/>
          <p:nvPr/>
        </p:nvSpPr>
        <p:spPr>
          <a:xfrm>
            <a:off x="287843" y="381001"/>
            <a:ext cx="5292725" cy="216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en-US" sz="900" dirty="0"/>
              <a:t>TESLA Technology Collaboration  Meeting – Closing Remarks</a:t>
            </a:r>
          </a:p>
        </p:txBody>
      </p:sp>
      <p:sp>
        <p:nvSpPr>
          <p:cNvPr id="8" name="Rechteck 7"/>
          <p:cNvSpPr/>
          <p:nvPr/>
        </p:nvSpPr>
        <p:spPr>
          <a:xfrm>
            <a:off x="6192000" y="381001"/>
            <a:ext cx="5292724" cy="216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en-US" sz="900" u="none" dirty="0"/>
              <a:t>Hans Weise</a:t>
            </a:r>
            <a:r>
              <a:rPr lang="en-US" sz="900" dirty="0"/>
              <a:t>,</a:t>
            </a:r>
            <a:r>
              <a:rPr lang="en-US" sz="900" baseline="0" dirty="0"/>
              <a:t> </a:t>
            </a:r>
            <a:r>
              <a:rPr lang="en-US" sz="900" dirty="0"/>
              <a:t> 01/2022</a:t>
            </a:r>
          </a:p>
        </p:txBody>
      </p:sp>
      <p:pic>
        <p:nvPicPr>
          <p:cNvPr id="12" name="Picture 2"/>
          <p:cNvPicPr>
            <a:picLocks noChangeAspect="1" noChangeArrowheads="1"/>
          </p:cNvPicPr>
          <p:nvPr userDrawn="1"/>
        </p:nvPicPr>
        <p:blipFill>
          <a:blip r:embed="rId1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490934" y="6355561"/>
            <a:ext cx="466604" cy="4666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260066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6" r:id="rId4"/>
    <p:sldLayoutId id="2147483667" r:id="rId5"/>
    <p:sldLayoutId id="2147483673" r:id="rId6"/>
    <p:sldLayoutId id="2147483668" r:id="rId7"/>
    <p:sldLayoutId id="2147483669" r:id="rId8"/>
    <p:sldLayoutId id="2147483670" r:id="rId9"/>
    <p:sldLayoutId id="2147483671" r:id="rId10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2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7188" indent="-357188" algn="l" defTabSz="914400" rtl="0" eaLnBrk="1" latinLnBrk="0" hangingPunct="1">
        <a:lnSpc>
          <a:spcPct val="114000"/>
        </a:lnSpc>
        <a:spcBef>
          <a:spcPts val="1800"/>
        </a:spcBef>
        <a:buClr>
          <a:schemeClr val="bg2"/>
        </a:buClr>
        <a:buFontTx/>
        <a:buBlip>
          <a:blip r:embed="rId1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14375" indent="-357188" algn="l" defTabSz="914400" rtl="0" eaLnBrk="1" latinLnBrk="0" hangingPunct="1">
        <a:lnSpc>
          <a:spcPct val="114000"/>
        </a:lnSpc>
        <a:spcBef>
          <a:spcPts val="0"/>
        </a:spcBef>
        <a:buClr>
          <a:schemeClr val="accent2"/>
        </a:buClr>
        <a:buFontTx/>
        <a:buBlip>
          <a:blip r:embed="rId15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82663" indent="-268288" algn="l" defTabSz="914400" rtl="0" eaLnBrk="1" latinLnBrk="0" hangingPunct="1">
        <a:lnSpc>
          <a:spcPct val="114000"/>
        </a:lnSpc>
        <a:spcBef>
          <a:spcPts val="0"/>
        </a:spcBef>
        <a:buFont typeface="Arial" panose="020B0604020202020204" pitchFamily="34" charset="0"/>
        <a:buChar char="►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162050" indent="-173038" algn="l" defTabSz="914400" rtl="0" eaLnBrk="1" latinLnBrk="0" hangingPunct="1">
        <a:lnSpc>
          <a:spcPct val="114000"/>
        </a:lnSpc>
        <a:spcBef>
          <a:spcPts val="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47788" indent="-180975" algn="l" defTabSz="914400" rtl="0" eaLnBrk="1" latinLnBrk="0" hangingPunct="1">
        <a:lnSpc>
          <a:spcPct val="114000"/>
        </a:lnSpc>
        <a:spcBef>
          <a:spcPts val="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275" userDrawn="1">
          <p15:clr>
            <a:srgbClr val="F26B43"/>
          </p15:clr>
        </p15:guide>
        <p15:guide id="2" pos="3727" userDrawn="1">
          <p15:clr>
            <a:srgbClr val="F26B43"/>
          </p15:clr>
        </p15:guide>
        <p15:guide id="3" pos="3953" userDrawn="1">
          <p15:clr>
            <a:srgbClr val="F26B43"/>
          </p15:clr>
        </p15:guide>
        <p15:guide id="4" pos="393" userDrawn="1">
          <p15:clr>
            <a:srgbClr val="F26B43"/>
          </p15:clr>
        </p15:guide>
        <p15:guide id="5" pos="7287" userDrawn="1">
          <p15:clr>
            <a:srgbClr val="F26B43"/>
          </p15:clr>
        </p15:guide>
        <p15:guide id="6" orient="horz" pos="3725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58" name="Picture 134" descr="Undulator_final_nurh#50DE97_rechts"/>
          <p:cNvPicPr>
            <a:picLocks noChangeAspect="1" noChangeArrowheads="1"/>
          </p:cNvPicPr>
          <p:nvPr/>
        </p:nvPicPr>
        <p:blipFill>
          <a:blip r:embed="rId1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262785" y="117475"/>
            <a:ext cx="770467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50" name="Rectangle 1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256435" y="114303"/>
            <a:ext cx="768351" cy="91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4000" tIns="45720" rIns="54000" bIns="18000" numCol="1" anchor="b" anchorCtr="0" compatLnSpc="1">
            <a:prstTxWarp prst="textNoShape">
              <a:avLst/>
            </a:prstTxWarp>
          </a:bodyPr>
          <a:lstStyle>
            <a:lvl1pPr algn="ctr" eaLnBrk="0" hangingPunct="0">
              <a:spcBef>
                <a:spcPct val="0"/>
              </a:spcBef>
              <a:buClrTx/>
              <a:buFontTx/>
              <a:buNone/>
              <a:defRPr sz="1000" b="1">
                <a:solidFill>
                  <a:schemeClr val="bg1"/>
                </a:solidFill>
                <a:ea typeface="Geneva" pitchFamily="1" charset="-128"/>
              </a:defRPr>
            </a:lvl1pPr>
          </a:lstStyle>
          <a:p>
            <a:pPr defTabSz="914400" fontAlgn="base">
              <a:spcAft>
                <a:spcPct val="0"/>
              </a:spcAft>
            </a:pPr>
            <a:fld id="{BA1EBF86-6A8F-4A06-BB51-46337A5CF2A5}" type="slidenum">
              <a:rPr lang="en-GB">
                <a:solidFill>
                  <a:srgbClr val="FFFFFF"/>
                </a:solidFill>
              </a:rPr>
              <a:pPr defTabSz="914400" fontAlgn="base">
                <a:spcAft>
                  <a:spcPct val="0"/>
                </a:spcAft>
              </a:pPr>
              <a:t>‹#›</a:t>
            </a:fld>
            <a:endParaRPr lang="en-GB">
              <a:solidFill>
                <a:srgbClr val="FFFFFF"/>
              </a:solidFill>
            </a:endParaRPr>
          </a:p>
        </p:txBody>
      </p:sp>
      <p:pic>
        <p:nvPicPr>
          <p:cNvPr id="1061" name="Picture 37" descr="Helmholtz_Logo"/>
          <p:cNvPicPr>
            <a:picLocks noChangeAspect="1" noChangeArrowheads="1"/>
          </p:cNvPicPr>
          <p:nvPr/>
        </p:nvPicPr>
        <p:blipFill>
          <a:blip r:embed="rId1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142135" y="6516691"/>
            <a:ext cx="778933" cy="236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44" name="Line 120"/>
          <p:cNvSpPr>
            <a:spLocks noChangeShapeType="1"/>
          </p:cNvSpPr>
          <p:nvPr/>
        </p:nvSpPr>
        <p:spPr bwMode="auto">
          <a:xfrm>
            <a:off x="154519" y="6477000"/>
            <a:ext cx="11872383" cy="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defTabSz="914400" fontAlgn="base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Char char="n"/>
            </a:pPr>
            <a:endParaRPr lang="en-US" sz="900">
              <a:solidFill>
                <a:srgbClr val="261748"/>
              </a:solidFill>
            </a:endParaRPr>
          </a:p>
        </p:txBody>
      </p:sp>
      <p:pic>
        <p:nvPicPr>
          <p:cNvPr id="1145" name="Picture 121" descr="DESY-Logo-cyan-RGB_Hintergrund weiss"/>
          <p:cNvPicPr>
            <a:picLocks noChangeAspect="1" noChangeArrowheads="1"/>
          </p:cNvPicPr>
          <p:nvPr/>
        </p:nvPicPr>
        <p:blipFill>
          <a:blip r:embed="rId1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653184" y="6511928"/>
            <a:ext cx="336549" cy="252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46" name="Rectangle 122"/>
          <p:cNvSpPr>
            <a:spLocks noChangeArrowheads="1"/>
          </p:cNvSpPr>
          <p:nvPr/>
        </p:nvSpPr>
        <p:spPr bwMode="auto">
          <a:xfrm>
            <a:off x="1458384" y="114300"/>
            <a:ext cx="9711267" cy="915988"/>
          </a:xfrm>
          <a:prstGeom prst="rect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rgbClr val="261748"/>
              </a:solidFill>
            </a:endParaRPr>
          </a:p>
        </p:txBody>
      </p:sp>
      <p:sp>
        <p:nvSpPr>
          <p:cNvPr id="1147" name="Text Box 123"/>
          <p:cNvSpPr txBox="1">
            <a:spLocks noChangeArrowheads="1"/>
          </p:cNvSpPr>
          <p:nvPr/>
        </p:nvSpPr>
        <p:spPr bwMode="auto">
          <a:xfrm>
            <a:off x="1458384" y="114302"/>
            <a:ext cx="8839200" cy="19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251555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79200" tIns="0" rIns="46800" bIns="0" anchor="b"/>
          <a:lstStyle/>
          <a:p>
            <a:pPr defTabSz="914400" eaLnBrk="0" fontAlgn="base" hangingPunct="0">
              <a:lnSpc>
                <a:spcPct val="11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GB" sz="1000" dirty="0">
                <a:solidFill>
                  <a:srgbClr val="FFFFFF"/>
                </a:solidFill>
              </a:rPr>
              <a:t>European XFEL Accelerator Status</a:t>
            </a:r>
          </a:p>
        </p:txBody>
      </p:sp>
      <p:pic>
        <p:nvPicPr>
          <p:cNvPr id="1151" name="Picture 127" descr="logo-XFEL_rgb"/>
          <p:cNvPicPr>
            <a:picLocks noChangeAspect="1" noChangeArrowheads="1"/>
          </p:cNvPicPr>
          <p:nvPr/>
        </p:nvPicPr>
        <p:blipFill>
          <a:blip r:embed="rId1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56635" y="114303"/>
            <a:ext cx="1214967" cy="911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54" name="Rectangle 130"/>
          <p:cNvSpPr>
            <a:spLocks noGrp="1" noChangeArrowheads="1"/>
          </p:cNvSpPr>
          <p:nvPr>
            <p:ph type="title"/>
          </p:nvPr>
        </p:nvSpPr>
        <p:spPr bwMode="auto">
          <a:xfrm>
            <a:off x="1458384" y="541338"/>
            <a:ext cx="9711267" cy="481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2000" tIns="45720" rIns="9144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Slide title: Don’t edit here!</a:t>
            </a:r>
          </a:p>
        </p:txBody>
      </p:sp>
      <p:sp>
        <p:nvSpPr>
          <p:cNvPr id="1156" name="Rectangle 132"/>
          <p:cNvSpPr>
            <a:spLocks noGrp="1" noChangeAspect="1" noChangeArrowheads="1"/>
          </p:cNvSpPr>
          <p:nvPr>
            <p:ph type="body" idx="1"/>
          </p:nvPr>
        </p:nvSpPr>
        <p:spPr bwMode="auto">
          <a:xfrm>
            <a:off x="156633" y="1347788"/>
            <a:ext cx="7603067" cy="4459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270000" tIns="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text format – don’t edit!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3" name="Text Box 123"/>
          <p:cNvSpPr txBox="1">
            <a:spLocks noChangeArrowheads="1"/>
          </p:cNvSpPr>
          <p:nvPr/>
        </p:nvSpPr>
        <p:spPr bwMode="auto">
          <a:xfrm>
            <a:off x="153600" y="6508000"/>
            <a:ext cx="8839200" cy="31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251555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79200" tIns="0" rIns="46800" bIns="0" anchor="b"/>
          <a:lstStyle/>
          <a:p>
            <a:pPr defTabSz="914400" eaLnBrk="0" fontAlgn="base" hangingPunct="0">
              <a:spcAft>
                <a:spcPct val="0"/>
              </a:spcAft>
            </a:pPr>
            <a:r>
              <a:rPr lang="en-US" sz="900" dirty="0">
                <a:solidFill>
                  <a:srgbClr val="261748"/>
                </a:solidFill>
              </a:rPr>
              <a:t>European XFEL Users’ Meeting – January 2017</a:t>
            </a:r>
          </a:p>
          <a:p>
            <a:pPr defTabSz="914400" eaLnBrk="0" fontAlgn="base" hangingPunct="0">
              <a:spcAft>
                <a:spcPct val="0"/>
              </a:spcAft>
            </a:pPr>
            <a:r>
              <a:rPr lang="en-US" sz="900" dirty="0">
                <a:solidFill>
                  <a:srgbClr val="261748"/>
                </a:solidFill>
              </a:rPr>
              <a:t>Hans Weise, DESY </a:t>
            </a:r>
            <a:r>
              <a:rPr lang="en-GB" sz="1000" dirty="0">
                <a:solidFill>
                  <a:srgbClr val="FFFFFF"/>
                </a:solidFill>
              </a:rPr>
              <a:t>title of your talk</a:t>
            </a:r>
          </a:p>
        </p:txBody>
      </p:sp>
    </p:spTree>
    <p:extLst>
      <p:ext uri="{BB962C8B-B14F-4D97-AF65-F5344CB8AC3E}">
        <p14:creationId xmlns:p14="http://schemas.microsoft.com/office/powerpoint/2010/main" val="40452011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  <p:sldLayoutId id="2147483689" r:id="rId13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12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12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12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12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12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12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12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12" charset="-128"/>
        </a:defRPr>
      </a:lvl9pPr>
    </p:titleStyle>
    <p:bodyStyle>
      <a:lvl1pPr marL="298450" indent="-2984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n"/>
        <a:defRPr sz="2400">
          <a:solidFill>
            <a:schemeClr val="tx2"/>
          </a:solidFill>
          <a:latin typeface="+mn-lt"/>
          <a:ea typeface="+mn-ea"/>
          <a:cs typeface="+mn-cs"/>
        </a:defRPr>
      </a:lvl1pPr>
      <a:lvl2pPr marL="558800" indent="-25876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400">
          <a:solidFill>
            <a:schemeClr val="tx2"/>
          </a:solidFill>
          <a:latin typeface="+mn-lt"/>
          <a:ea typeface="+mn-ea"/>
        </a:defRPr>
      </a:lvl2pPr>
      <a:lvl3pPr marL="817563" indent="-257175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"/>
        <a:defRPr sz="2400">
          <a:solidFill>
            <a:schemeClr val="tx2"/>
          </a:solidFill>
          <a:latin typeface="+mn-lt"/>
          <a:ea typeface="+mn-ea"/>
        </a:defRPr>
      </a:lvl3pPr>
      <a:lvl4pPr marL="1077913" indent="-25876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rgbClr val="100F2E"/>
          </a:solidFill>
          <a:latin typeface="+mn-lt"/>
          <a:ea typeface="+mn-ea"/>
        </a:defRPr>
      </a:lvl4pPr>
      <a:lvl5pPr marL="1312863" indent="-223838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»"/>
        <a:defRPr sz="2400">
          <a:solidFill>
            <a:srgbClr val="100F2E"/>
          </a:solidFill>
          <a:latin typeface="+mn-lt"/>
          <a:ea typeface="+mn-ea"/>
        </a:defRPr>
      </a:lvl5pPr>
      <a:lvl6pPr marL="1770063" indent="-223838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»"/>
        <a:defRPr sz="2400">
          <a:solidFill>
            <a:srgbClr val="100F2E"/>
          </a:solidFill>
          <a:latin typeface="+mn-lt"/>
          <a:ea typeface="+mn-ea"/>
        </a:defRPr>
      </a:lvl6pPr>
      <a:lvl7pPr marL="2227263" indent="-223838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»"/>
        <a:defRPr sz="2400">
          <a:solidFill>
            <a:srgbClr val="100F2E"/>
          </a:solidFill>
          <a:latin typeface="+mn-lt"/>
          <a:ea typeface="+mn-ea"/>
        </a:defRPr>
      </a:lvl7pPr>
      <a:lvl8pPr marL="2684463" indent="-223838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»"/>
        <a:defRPr sz="2400">
          <a:solidFill>
            <a:srgbClr val="100F2E"/>
          </a:solidFill>
          <a:latin typeface="+mn-lt"/>
          <a:ea typeface="+mn-ea"/>
        </a:defRPr>
      </a:lvl8pPr>
      <a:lvl9pPr marL="3141663" indent="-223838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»"/>
        <a:defRPr sz="2400">
          <a:solidFill>
            <a:srgbClr val="100F2E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58" name="Picture 134" descr="Undulator_final_nurh#50DE97_rechts"/>
          <p:cNvPicPr>
            <a:picLocks noChangeAspect="1" noChangeArrowheads="1"/>
          </p:cNvPicPr>
          <p:nvPr/>
        </p:nvPicPr>
        <p:blipFill>
          <a:blip r:embed="rId1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262784" y="117475"/>
            <a:ext cx="770467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50" name="Rectangle 1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256434" y="114301"/>
            <a:ext cx="768351" cy="91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4000" tIns="45720" rIns="54000" bIns="18000" numCol="1" anchor="b" anchorCtr="0" compatLnSpc="1">
            <a:prstTxWarp prst="textNoShape">
              <a:avLst/>
            </a:prstTxWarp>
          </a:bodyPr>
          <a:lstStyle>
            <a:lvl1pPr algn="ctr" eaLnBrk="0" hangingPunct="0">
              <a:spcBef>
                <a:spcPct val="0"/>
              </a:spcBef>
              <a:buClrTx/>
              <a:buFontTx/>
              <a:buNone/>
              <a:defRPr sz="1000" b="1">
                <a:solidFill>
                  <a:schemeClr val="bg1"/>
                </a:solidFill>
                <a:ea typeface="Geneva" pitchFamily="1" charset="-128"/>
              </a:defRPr>
            </a:lvl1pPr>
          </a:lstStyle>
          <a:p>
            <a:pPr defTabSz="914400" fontAlgn="base">
              <a:spcAft>
                <a:spcPct val="0"/>
              </a:spcAft>
            </a:pPr>
            <a:fld id="{BA1EBF86-6A8F-4A06-BB51-46337A5CF2A5}" type="slidenum">
              <a:rPr lang="en-GB">
                <a:solidFill>
                  <a:srgbClr val="FFFFFF"/>
                </a:solidFill>
              </a:rPr>
              <a:pPr defTabSz="914400" fontAlgn="base">
                <a:spcAft>
                  <a:spcPct val="0"/>
                </a:spcAft>
              </a:pPr>
              <a:t>‹#›</a:t>
            </a:fld>
            <a:endParaRPr lang="en-GB">
              <a:solidFill>
                <a:srgbClr val="FFFFFF"/>
              </a:solidFill>
            </a:endParaRPr>
          </a:p>
        </p:txBody>
      </p:sp>
      <p:pic>
        <p:nvPicPr>
          <p:cNvPr id="1061" name="Picture 37" descr="Helmholtz_Logo"/>
          <p:cNvPicPr>
            <a:picLocks noChangeAspect="1" noChangeArrowheads="1"/>
          </p:cNvPicPr>
          <p:nvPr/>
        </p:nvPicPr>
        <p:blipFill>
          <a:blip r:embed="rId1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142134" y="6516689"/>
            <a:ext cx="778933" cy="236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44" name="Line 120"/>
          <p:cNvSpPr>
            <a:spLocks noChangeShapeType="1"/>
          </p:cNvSpPr>
          <p:nvPr/>
        </p:nvSpPr>
        <p:spPr bwMode="auto">
          <a:xfrm>
            <a:off x="154518" y="6477000"/>
            <a:ext cx="11872383" cy="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defTabSz="914400" fontAlgn="base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Char char="n"/>
            </a:pPr>
            <a:endParaRPr lang="en-US" sz="900">
              <a:solidFill>
                <a:srgbClr val="261748"/>
              </a:solidFill>
            </a:endParaRPr>
          </a:p>
        </p:txBody>
      </p:sp>
      <p:pic>
        <p:nvPicPr>
          <p:cNvPr id="1145" name="Picture 121" descr="DESY-Logo-cyan-RGB_Hintergrund weiss"/>
          <p:cNvPicPr>
            <a:picLocks noChangeAspect="1" noChangeArrowheads="1"/>
          </p:cNvPicPr>
          <p:nvPr/>
        </p:nvPicPr>
        <p:blipFill>
          <a:blip r:embed="rId1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653184" y="6511926"/>
            <a:ext cx="336549" cy="252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46" name="Rectangle 122"/>
          <p:cNvSpPr>
            <a:spLocks noChangeArrowheads="1"/>
          </p:cNvSpPr>
          <p:nvPr/>
        </p:nvSpPr>
        <p:spPr bwMode="auto">
          <a:xfrm>
            <a:off x="1458384" y="114300"/>
            <a:ext cx="9711267" cy="915988"/>
          </a:xfrm>
          <a:prstGeom prst="rect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rgbClr val="261748"/>
              </a:solidFill>
            </a:endParaRPr>
          </a:p>
        </p:txBody>
      </p:sp>
      <p:sp>
        <p:nvSpPr>
          <p:cNvPr id="1147" name="Text Box 123"/>
          <p:cNvSpPr txBox="1">
            <a:spLocks noChangeArrowheads="1"/>
          </p:cNvSpPr>
          <p:nvPr/>
        </p:nvSpPr>
        <p:spPr bwMode="auto">
          <a:xfrm>
            <a:off x="1458384" y="114301"/>
            <a:ext cx="8839200" cy="19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251555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79200" tIns="0" rIns="46800" bIns="0" anchor="b"/>
          <a:lstStyle/>
          <a:p>
            <a:pPr defTabSz="914400" eaLnBrk="0" fontAlgn="base" hangingPunct="0">
              <a:lnSpc>
                <a:spcPct val="11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GB" sz="1000" dirty="0">
                <a:solidFill>
                  <a:srgbClr val="FFFFFF"/>
                </a:solidFill>
              </a:rPr>
              <a:t>European XFEL Accelerator Status</a:t>
            </a:r>
          </a:p>
        </p:txBody>
      </p:sp>
      <p:pic>
        <p:nvPicPr>
          <p:cNvPr id="1151" name="Picture 127" descr="logo-XFEL_rgb"/>
          <p:cNvPicPr>
            <a:picLocks noChangeAspect="1" noChangeArrowheads="1"/>
          </p:cNvPicPr>
          <p:nvPr/>
        </p:nvPicPr>
        <p:blipFill>
          <a:blip r:embed="rId1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56634" y="114301"/>
            <a:ext cx="1214967" cy="911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54" name="Rectangle 130"/>
          <p:cNvSpPr>
            <a:spLocks noGrp="1" noChangeArrowheads="1"/>
          </p:cNvSpPr>
          <p:nvPr>
            <p:ph type="title"/>
          </p:nvPr>
        </p:nvSpPr>
        <p:spPr bwMode="auto">
          <a:xfrm>
            <a:off x="1458384" y="541338"/>
            <a:ext cx="9711267" cy="481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2000" tIns="45720" rIns="9144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Slide title: Don’t edit here!</a:t>
            </a:r>
          </a:p>
        </p:txBody>
      </p:sp>
      <p:sp>
        <p:nvSpPr>
          <p:cNvPr id="1156" name="Rectangle 132"/>
          <p:cNvSpPr>
            <a:spLocks noGrp="1" noChangeAspect="1" noChangeArrowheads="1"/>
          </p:cNvSpPr>
          <p:nvPr>
            <p:ph type="body" idx="1"/>
          </p:nvPr>
        </p:nvSpPr>
        <p:spPr bwMode="auto">
          <a:xfrm>
            <a:off x="156633" y="1347788"/>
            <a:ext cx="7603067" cy="4459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270000" tIns="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text format – don’t edit!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3" name="Text Box 123"/>
          <p:cNvSpPr txBox="1">
            <a:spLocks noChangeArrowheads="1"/>
          </p:cNvSpPr>
          <p:nvPr/>
        </p:nvSpPr>
        <p:spPr bwMode="auto">
          <a:xfrm>
            <a:off x="153600" y="6508000"/>
            <a:ext cx="8839200" cy="31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251555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79200" tIns="0" rIns="46800" bIns="0" anchor="b"/>
          <a:lstStyle/>
          <a:p>
            <a:pPr defTabSz="914400" eaLnBrk="0" fontAlgn="base" hangingPunct="0">
              <a:spcAft>
                <a:spcPct val="0"/>
              </a:spcAft>
            </a:pPr>
            <a:r>
              <a:rPr lang="en-US" sz="900" dirty="0">
                <a:solidFill>
                  <a:srgbClr val="261748"/>
                </a:solidFill>
              </a:rPr>
              <a:t>European XFEL Users’ Meeting – January 2017</a:t>
            </a:r>
          </a:p>
          <a:p>
            <a:pPr defTabSz="914400" eaLnBrk="0" fontAlgn="base" hangingPunct="0">
              <a:spcAft>
                <a:spcPct val="0"/>
              </a:spcAft>
            </a:pPr>
            <a:r>
              <a:rPr lang="en-US" sz="900" dirty="0">
                <a:solidFill>
                  <a:srgbClr val="261748"/>
                </a:solidFill>
              </a:rPr>
              <a:t>Hans Weise, DESY </a:t>
            </a:r>
            <a:r>
              <a:rPr lang="en-GB" sz="1000" dirty="0">
                <a:solidFill>
                  <a:srgbClr val="FFFFFF"/>
                </a:solidFill>
              </a:rPr>
              <a:t>title of your talk</a:t>
            </a:r>
          </a:p>
        </p:txBody>
      </p:sp>
    </p:spTree>
    <p:extLst>
      <p:ext uri="{BB962C8B-B14F-4D97-AF65-F5344CB8AC3E}">
        <p14:creationId xmlns:p14="http://schemas.microsoft.com/office/powerpoint/2010/main" val="1443818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12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12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12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12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12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12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12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12" charset="-128"/>
        </a:defRPr>
      </a:lvl9pPr>
    </p:titleStyle>
    <p:bodyStyle>
      <a:lvl1pPr marL="298450" indent="-2984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n"/>
        <a:defRPr sz="2400">
          <a:solidFill>
            <a:schemeClr val="tx2"/>
          </a:solidFill>
          <a:latin typeface="+mn-lt"/>
          <a:ea typeface="+mn-ea"/>
          <a:cs typeface="+mn-cs"/>
        </a:defRPr>
      </a:lvl1pPr>
      <a:lvl2pPr marL="558800" indent="-25876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400">
          <a:solidFill>
            <a:schemeClr val="tx2"/>
          </a:solidFill>
          <a:latin typeface="+mn-lt"/>
          <a:ea typeface="+mn-ea"/>
        </a:defRPr>
      </a:lvl2pPr>
      <a:lvl3pPr marL="817563" indent="-257175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"/>
        <a:defRPr sz="2400">
          <a:solidFill>
            <a:schemeClr val="tx2"/>
          </a:solidFill>
          <a:latin typeface="+mn-lt"/>
          <a:ea typeface="+mn-ea"/>
        </a:defRPr>
      </a:lvl3pPr>
      <a:lvl4pPr marL="1077913" indent="-25876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rgbClr val="100F2E"/>
          </a:solidFill>
          <a:latin typeface="+mn-lt"/>
          <a:ea typeface="+mn-ea"/>
        </a:defRPr>
      </a:lvl4pPr>
      <a:lvl5pPr marL="1312863" indent="-223838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»"/>
        <a:defRPr sz="2400">
          <a:solidFill>
            <a:srgbClr val="100F2E"/>
          </a:solidFill>
          <a:latin typeface="+mn-lt"/>
          <a:ea typeface="+mn-ea"/>
        </a:defRPr>
      </a:lvl5pPr>
      <a:lvl6pPr marL="1770063" indent="-223838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»"/>
        <a:defRPr sz="2400">
          <a:solidFill>
            <a:srgbClr val="100F2E"/>
          </a:solidFill>
          <a:latin typeface="+mn-lt"/>
          <a:ea typeface="+mn-ea"/>
        </a:defRPr>
      </a:lvl6pPr>
      <a:lvl7pPr marL="2227263" indent="-223838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»"/>
        <a:defRPr sz="2400">
          <a:solidFill>
            <a:srgbClr val="100F2E"/>
          </a:solidFill>
          <a:latin typeface="+mn-lt"/>
          <a:ea typeface="+mn-ea"/>
        </a:defRPr>
      </a:lvl7pPr>
      <a:lvl8pPr marL="2684463" indent="-223838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»"/>
        <a:defRPr sz="2400">
          <a:solidFill>
            <a:srgbClr val="100F2E"/>
          </a:solidFill>
          <a:latin typeface="+mn-lt"/>
          <a:ea typeface="+mn-ea"/>
        </a:defRPr>
      </a:lvl8pPr>
      <a:lvl9pPr marL="3141663" indent="-223838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»"/>
        <a:defRPr sz="2400">
          <a:solidFill>
            <a:srgbClr val="100F2E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781982" y="4044833"/>
            <a:ext cx="5775568" cy="784690"/>
          </a:xfrm>
          <a:ln w="9525"/>
        </p:spPr>
        <p:txBody>
          <a:bodyPr/>
          <a:lstStyle/>
          <a:p>
            <a:pPr algn="ctr" eaLnBrk="1" hangingPunct="1"/>
            <a:r>
              <a:rPr lang="en-US" sz="1800" b="1" dirty="0"/>
              <a:t>Hans Weise, DESY</a:t>
            </a:r>
          </a:p>
          <a:p>
            <a:pPr algn="ctr" eaLnBrk="1" hangingPunct="1"/>
            <a:r>
              <a:rPr lang="en-US" sz="1800" b="1" dirty="0"/>
              <a:t>January 27</a:t>
            </a:r>
            <a:r>
              <a:rPr lang="en-US" sz="1800" b="1" baseline="30000" dirty="0"/>
              <a:t>th</a:t>
            </a:r>
            <a:r>
              <a:rPr lang="en-US" sz="1800" b="1" dirty="0"/>
              <a:t>, 2022</a:t>
            </a:r>
          </a:p>
          <a:p>
            <a:pPr eaLnBrk="1" hangingPunct="1"/>
            <a:endParaRPr lang="en-US" sz="1050" b="1" dirty="0"/>
          </a:p>
          <a:p>
            <a:pPr eaLnBrk="1" hangingPunct="1"/>
            <a:endParaRPr lang="en-US" sz="2000" b="1" dirty="0"/>
          </a:p>
          <a:p>
            <a:pPr eaLnBrk="1" hangingPunct="1"/>
            <a:endParaRPr lang="en-US" sz="1600" b="1" dirty="0"/>
          </a:p>
          <a:p>
            <a:pPr eaLnBrk="1" hangingPunct="1">
              <a:spcBef>
                <a:spcPts val="0"/>
              </a:spcBef>
            </a:pPr>
            <a:r>
              <a:rPr lang="en-US" sz="1400" b="1" dirty="0"/>
              <a:t>				</a:t>
            </a:r>
          </a:p>
          <a:p>
            <a:pPr eaLnBrk="1" hangingPunct="1">
              <a:spcBef>
                <a:spcPts val="2400"/>
              </a:spcBef>
            </a:pPr>
            <a:r>
              <a:rPr lang="en-US" sz="2000" b="1" dirty="0"/>
              <a:t>          </a:t>
            </a:r>
            <a:endParaRPr lang="en-GB" sz="2000" dirty="0"/>
          </a:p>
        </p:txBody>
      </p:sp>
      <p:sp>
        <p:nvSpPr>
          <p:cNvPr id="3" name="Title 2"/>
          <p:cNvSpPr>
            <a:spLocks noGrp="1"/>
          </p:cNvSpPr>
          <p:nvPr>
            <p:ph type="ctrTitle" sz="quarter"/>
          </p:nvPr>
        </p:nvSpPr>
        <p:spPr>
          <a:xfrm>
            <a:off x="4687018" y="430030"/>
            <a:ext cx="7504981" cy="940346"/>
          </a:xfrm>
        </p:spPr>
        <p:txBody>
          <a:bodyPr/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-US" sz="3600" dirty="0"/>
              <a:t>Closing Remarks</a:t>
            </a:r>
            <a:endParaRPr lang="en-US" sz="3600" dirty="0">
              <a:solidFill>
                <a:schemeClr val="accent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E6E5799-23FD-4B1F-B4F7-75695E0E3835}"/>
              </a:ext>
            </a:extLst>
          </p:cNvPr>
          <p:cNvSpPr/>
          <p:nvPr/>
        </p:nvSpPr>
        <p:spPr>
          <a:xfrm>
            <a:off x="5555411" y="1506121"/>
            <a:ext cx="5672616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o</a:t>
            </a:r>
            <a:r>
              <a:rPr lang="en-US" sz="4000" b="1" cap="none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f our </a:t>
            </a:r>
          </a:p>
          <a:p>
            <a:pPr algn="ctr"/>
            <a:r>
              <a:rPr lang="en-US" sz="4000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2nd</a:t>
            </a:r>
            <a:r>
              <a:rPr lang="en-US" sz="4000" b="1" cap="none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 virtual TTC Meeting</a:t>
            </a: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B2977E0B-7829-4F99-BF47-7D08CD55226B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532266" y="3898419"/>
            <a:ext cx="1591327" cy="84625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4A861F87-E855-4A53-960A-A8A6A7140715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5158" y="268415"/>
            <a:ext cx="4639883" cy="63462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60607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8A2B6B65-548D-4DC5-9994-2EB32D221C35}"/>
              </a:ext>
            </a:extLst>
          </p:cNvPr>
          <p:cNvSpPr txBox="1">
            <a:spLocks/>
          </p:cNvSpPr>
          <p:nvPr/>
        </p:nvSpPr>
        <p:spPr>
          <a:xfrm>
            <a:off x="351303" y="1120061"/>
            <a:ext cx="11664000" cy="487981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357188" indent="-357188" algn="l" defTabSz="914400" rtl="0" eaLnBrk="1" latinLnBrk="0" hangingPunct="1">
              <a:lnSpc>
                <a:spcPct val="114000"/>
              </a:lnSpc>
              <a:spcBef>
                <a:spcPts val="1800"/>
              </a:spcBef>
              <a:buClr>
                <a:schemeClr val="bg2"/>
              </a:buClr>
              <a:buFontTx/>
              <a:buBlip>
                <a:blip r:embed="rId2"/>
              </a:buBlip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14375" indent="-357188" algn="l" defTabSz="914400" rtl="0" eaLnBrk="1" latinLnBrk="0" hangingPunct="1">
              <a:lnSpc>
                <a:spcPct val="114000"/>
              </a:lnSpc>
              <a:spcBef>
                <a:spcPts val="0"/>
              </a:spcBef>
              <a:buClr>
                <a:schemeClr val="accent2"/>
              </a:buClr>
              <a:buFontTx/>
              <a:buBlip>
                <a:blip r:embed="rId3"/>
              </a:buBlip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82663" indent="-268288" algn="l" defTabSz="914400" rtl="0" eaLnBrk="1" latinLnBrk="0" hangingPunct="1">
              <a:lnSpc>
                <a:spcPct val="114000"/>
              </a:lnSpc>
              <a:spcBef>
                <a:spcPts val="0"/>
              </a:spcBef>
              <a:buFont typeface="Arial" panose="020B0604020202020204" pitchFamily="34" charset="0"/>
              <a:buChar char="►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62050" indent="-173038" algn="l" defTabSz="914400" rtl="0" eaLnBrk="1" latinLnBrk="0" hangingPunct="1">
              <a:lnSpc>
                <a:spcPct val="114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47788" indent="-180975" algn="l" defTabSz="914400" rtl="0" eaLnBrk="1" latinLnBrk="0" hangingPunct="1">
              <a:lnSpc>
                <a:spcPct val="114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dirty="0"/>
              <a:t>We had a great meeting</a:t>
            </a:r>
          </a:p>
          <a:p>
            <a:pPr lvl="1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dirty="0"/>
              <a:t>with many interesting presentations which have shown that our work is continued even in </a:t>
            </a:r>
            <a:r>
              <a:rPr lang="en-US" dirty="0" err="1"/>
              <a:t>Covid</a:t>
            </a:r>
            <a:r>
              <a:rPr lang="en-US" dirty="0"/>
              <a:t> impacted times</a:t>
            </a:r>
          </a:p>
          <a:p>
            <a:pPr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dirty="0"/>
              <a:t>We all hope for an in-person meeting which offers more opportunities for </a:t>
            </a:r>
          </a:p>
          <a:p>
            <a:pPr lvl="1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dirty="0"/>
              <a:t>discussion and coffee-break brain storming meetings</a:t>
            </a:r>
          </a:p>
          <a:p>
            <a:pPr lvl="1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dirty="0"/>
              <a:t>laboratory tours</a:t>
            </a:r>
          </a:p>
          <a:p>
            <a:pPr lvl="1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dirty="0"/>
              <a:t>team building</a:t>
            </a:r>
          </a:p>
          <a:p>
            <a:pPr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dirty="0"/>
              <a:t>Even if travel can be an effort, it is also an experience</a:t>
            </a:r>
          </a:p>
          <a:p>
            <a:pPr lvl="1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dirty="0"/>
              <a:t>It brings us together and connects laboratories, countries and cultures</a:t>
            </a:r>
          </a:p>
        </p:txBody>
      </p:sp>
    </p:spTree>
    <p:extLst>
      <p:ext uri="{BB962C8B-B14F-4D97-AF65-F5344CB8AC3E}">
        <p14:creationId xmlns:p14="http://schemas.microsoft.com/office/powerpoint/2010/main" val="16527457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8A2B6B65-548D-4DC5-9994-2EB32D221C35}"/>
              </a:ext>
            </a:extLst>
          </p:cNvPr>
          <p:cNvSpPr txBox="1">
            <a:spLocks/>
          </p:cNvSpPr>
          <p:nvPr/>
        </p:nvSpPr>
        <p:spPr>
          <a:xfrm>
            <a:off x="351303" y="1120061"/>
            <a:ext cx="11664000" cy="487981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357188" indent="-357188" algn="l" defTabSz="914400" rtl="0" eaLnBrk="1" latinLnBrk="0" hangingPunct="1">
              <a:lnSpc>
                <a:spcPct val="114000"/>
              </a:lnSpc>
              <a:spcBef>
                <a:spcPts val="1800"/>
              </a:spcBef>
              <a:buClr>
                <a:schemeClr val="bg2"/>
              </a:buClr>
              <a:buFontTx/>
              <a:buBlip>
                <a:blip r:embed="rId2"/>
              </a:buBlip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14375" indent="-357188" algn="l" defTabSz="914400" rtl="0" eaLnBrk="1" latinLnBrk="0" hangingPunct="1">
              <a:lnSpc>
                <a:spcPct val="114000"/>
              </a:lnSpc>
              <a:spcBef>
                <a:spcPts val="0"/>
              </a:spcBef>
              <a:buClr>
                <a:schemeClr val="accent2"/>
              </a:buClr>
              <a:buFontTx/>
              <a:buBlip>
                <a:blip r:embed="rId3"/>
              </a:buBlip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82663" indent="-268288" algn="l" defTabSz="914400" rtl="0" eaLnBrk="1" latinLnBrk="0" hangingPunct="1">
              <a:lnSpc>
                <a:spcPct val="114000"/>
              </a:lnSpc>
              <a:spcBef>
                <a:spcPts val="0"/>
              </a:spcBef>
              <a:buFont typeface="Arial" panose="020B0604020202020204" pitchFamily="34" charset="0"/>
              <a:buChar char="►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62050" indent="-173038" algn="l" defTabSz="914400" rtl="0" eaLnBrk="1" latinLnBrk="0" hangingPunct="1">
              <a:lnSpc>
                <a:spcPct val="114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47788" indent="-180975" algn="l" defTabSz="914400" rtl="0" eaLnBrk="1" latinLnBrk="0" hangingPunct="1">
              <a:lnSpc>
                <a:spcPct val="114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dirty="0"/>
              <a:t>We had a great meeting</a:t>
            </a:r>
          </a:p>
          <a:p>
            <a:pPr lvl="1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dirty="0"/>
              <a:t>with many interesting presentations which have shown that our work is continued even in </a:t>
            </a:r>
            <a:r>
              <a:rPr lang="en-US" dirty="0" err="1"/>
              <a:t>Covid</a:t>
            </a:r>
            <a:r>
              <a:rPr lang="en-US" dirty="0"/>
              <a:t> impacted times</a:t>
            </a:r>
          </a:p>
          <a:p>
            <a:pPr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dirty="0"/>
              <a:t>We all hope for an in-person meeting which offers more opportunities for </a:t>
            </a:r>
          </a:p>
          <a:p>
            <a:pPr lvl="1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dirty="0"/>
              <a:t>discussion and coffee-break brain storming meetings</a:t>
            </a:r>
          </a:p>
          <a:p>
            <a:pPr lvl="1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dirty="0"/>
              <a:t>laboratory tours</a:t>
            </a:r>
          </a:p>
          <a:p>
            <a:pPr lvl="1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dirty="0"/>
              <a:t>team building</a:t>
            </a:r>
          </a:p>
          <a:p>
            <a:pPr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dirty="0"/>
              <a:t>Even if travel can be an effort, it is also an experience</a:t>
            </a:r>
          </a:p>
          <a:p>
            <a:pPr lvl="1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dirty="0"/>
              <a:t>It brings us together and connects laboratories, countries and cultures</a:t>
            </a:r>
          </a:p>
          <a:p>
            <a:pPr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dirty="0"/>
              <a:t>Working with TTC has always been a great pleasure, and it will continue to be!</a:t>
            </a:r>
          </a:p>
          <a:p>
            <a:pPr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dirty="0"/>
              <a:t>The ‘baton’ now goes to … a well known member of TTC i.e. the long time Technical Board Chair Eiji Kako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18BD5DB0-FF16-4045-91BF-6DF77C84DB80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50156" y="5556738"/>
            <a:ext cx="2600460" cy="1236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07117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151707AB-5445-4FF4-A1A3-46BB84BEF3E9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46383" y="2795711"/>
            <a:ext cx="3714406" cy="2277243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82BE9E-AAEC-42FD-A7FB-218CEE419F0C}"/>
              </a:ext>
            </a:extLst>
          </p:cNvPr>
          <p:cNvSpPr txBox="1">
            <a:spLocks/>
          </p:cNvSpPr>
          <p:nvPr/>
        </p:nvSpPr>
        <p:spPr>
          <a:xfrm>
            <a:off x="351303" y="1007517"/>
            <a:ext cx="11664000" cy="4591424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357188" indent="-357188" algn="l" defTabSz="914400" rtl="0" eaLnBrk="1" latinLnBrk="0" hangingPunct="1">
              <a:lnSpc>
                <a:spcPct val="114000"/>
              </a:lnSpc>
              <a:spcBef>
                <a:spcPts val="1800"/>
              </a:spcBef>
              <a:buClr>
                <a:schemeClr val="bg2"/>
              </a:buClr>
              <a:buFontTx/>
              <a:buBlip>
                <a:blip r:embed="rId3"/>
              </a:buBlip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14375" indent="-357188" algn="l" defTabSz="914400" rtl="0" eaLnBrk="1" latinLnBrk="0" hangingPunct="1">
              <a:lnSpc>
                <a:spcPct val="114000"/>
              </a:lnSpc>
              <a:spcBef>
                <a:spcPts val="0"/>
              </a:spcBef>
              <a:buClr>
                <a:schemeClr val="accent2"/>
              </a:buClr>
              <a:buFontTx/>
              <a:buBlip>
                <a:blip r:embed="rId4"/>
              </a:buBlip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82663" indent="-268288" algn="l" defTabSz="914400" rtl="0" eaLnBrk="1" latinLnBrk="0" hangingPunct="1">
              <a:lnSpc>
                <a:spcPct val="114000"/>
              </a:lnSpc>
              <a:spcBef>
                <a:spcPts val="0"/>
              </a:spcBef>
              <a:buFont typeface="Arial" panose="020B0604020202020204" pitchFamily="34" charset="0"/>
              <a:buChar char="►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62050" indent="-173038" algn="l" defTabSz="914400" rtl="0" eaLnBrk="1" latinLnBrk="0" hangingPunct="1">
              <a:lnSpc>
                <a:spcPct val="114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47788" indent="-180975" algn="l" defTabSz="914400" rtl="0" eaLnBrk="1" latinLnBrk="0" hangingPunct="1">
              <a:lnSpc>
                <a:spcPct val="114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dirty="0"/>
              <a:t>Before closing….</a:t>
            </a:r>
          </a:p>
          <a:p>
            <a:pPr lvl="1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dirty="0"/>
              <a:t>Many thanks to all speakers and participants</a:t>
            </a:r>
          </a:p>
          <a:p>
            <a:pPr lvl="1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dirty="0"/>
              <a:t>Many thanks to all organizers</a:t>
            </a:r>
          </a:p>
          <a:p>
            <a:pPr lvl="1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dirty="0"/>
              <a:t>Many thanks for the efficient ‘background’ communication which helped us to keep the </a:t>
            </a:r>
            <a:r>
              <a:rPr lang="en-US" dirty="0" err="1"/>
              <a:t>indico</a:t>
            </a:r>
            <a:r>
              <a:rPr lang="en-US" dirty="0"/>
              <a:t> site updated</a:t>
            </a:r>
          </a:p>
          <a:p>
            <a:pPr lvl="1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endParaRPr lang="en-US" dirty="0"/>
          </a:p>
          <a:p>
            <a:pPr marL="357187" lvl="1" indent="0">
              <a:lnSpc>
                <a:spcPct val="100000"/>
              </a:lnSpc>
              <a:spcBef>
                <a:spcPts val="1200"/>
              </a:spcBef>
              <a:buNone/>
            </a:pPr>
            <a:endParaRPr lang="en-US" dirty="0"/>
          </a:p>
          <a:p>
            <a:pPr lvl="1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dirty="0"/>
              <a:t>Many thanks to all of you for allowing me to support TTC as Chair; it has been a pleasure!</a:t>
            </a:r>
          </a:p>
          <a:p>
            <a:pPr lvl="1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dirty="0"/>
              <a:t>Many thanks to the TTC Deputy Chair, the Executive Committee, the Technical Board,                               and all TTC meeting organizers.</a:t>
            </a:r>
          </a:p>
        </p:txBody>
      </p:sp>
    </p:spTree>
    <p:extLst>
      <p:ext uri="{BB962C8B-B14F-4D97-AF65-F5344CB8AC3E}">
        <p14:creationId xmlns:p14="http://schemas.microsoft.com/office/powerpoint/2010/main" val="348815768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theme/theme1.xml><?xml version="1.0" encoding="utf-8"?>
<a:theme xmlns:a="http://schemas.openxmlformats.org/drawingml/2006/main" name="XFEL_PowerPoint_16x9_v3_RW">
  <a:themeElements>
    <a:clrScheme name="Benutzerdefiniert 59">
      <a:dk1>
        <a:srgbClr val="000000"/>
      </a:dk1>
      <a:lt1>
        <a:sysClr val="window" lastClr="FFFFFF"/>
      </a:lt1>
      <a:dk2>
        <a:srgbClr val="B2B2B2"/>
      </a:dk2>
      <a:lt2>
        <a:srgbClr val="F39200"/>
      </a:lt2>
      <a:accent1>
        <a:srgbClr val="0D1546"/>
      </a:accent1>
      <a:accent2>
        <a:srgbClr val="559DBB"/>
      </a:accent2>
      <a:accent3>
        <a:srgbClr val="81B0C8"/>
      </a:accent3>
      <a:accent4>
        <a:srgbClr val="A4C3D6"/>
      </a:accent4>
      <a:accent5>
        <a:srgbClr val="C5D6E4"/>
      </a:accent5>
      <a:accent6>
        <a:srgbClr val="E3EBF2"/>
      </a:accent6>
      <a:hlink>
        <a:srgbClr val="000000"/>
      </a:hlink>
      <a:folHlink>
        <a:srgbClr val="000000"/>
      </a:folHlink>
    </a:clrScheme>
    <a:fontScheme name="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6"/>
        </a:solidFill>
      </a:spPr>
      <a:bodyPr rtlCol="0" anchor="ctr">
        <a:noAutofit/>
      </a:bodyPr>
      <a:lstStyle>
        <a:defPPr algn="ctr">
          <a:lnSpc>
            <a:spcPct val="113000"/>
          </a:lnSpc>
          <a:defRPr sz="1400" dirty="0" err="1" smtClean="0"/>
        </a:defPPr>
      </a:lstStyle>
    </a:spDef>
    <a:lnDef>
      <a:spPr>
        <a:ln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noAutofit/>
      </a:bodyPr>
      <a:lstStyle>
        <a:defPPr marL="269875" indent="-269875">
          <a:lnSpc>
            <a:spcPct val="112000"/>
          </a:lnSpc>
          <a:buBlip>
            <a:blip xmlns:r="http://schemas.openxmlformats.org/officeDocument/2006/relationships" r:embed="rId1"/>
          </a:buBlip>
          <a:defRPr sz="14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XFEL_PowerPoint_16x9.potx" id="{5D9E4C7F-CF90-47AA-9B5A-D1B8A1F64B49}" vid="{107EC11D-EED3-47DC-89A2-C8C245B9F565}"/>
    </a:ext>
  </a:extLst>
</a:theme>
</file>

<file path=ppt/theme/theme2.xml><?xml version="1.0" encoding="utf-8"?>
<a:theme xmlns:a="http://schemas.openxmlformats.org/drawingml/2006/main" name="template-european-xfel-gmbh_presentation-with-partner-logos">
  <a:themeElements>
    <a:clrScheme name="DESY European XFEL 1">
      <a:dk1>
        <a:srgbClr val="261748"/>
      </a:dk1>
      <a:lt1>
        <a:srgbClr val="FFFFFF"/>
      </a:lt1>
      <a:dk2>
        <a:srgbClr val="000000"/>
      </a:dk2>
      <a:lt2>
        <a:srgbClr val="E0E0E0"/>
      </a:lt2>
      <a:accent1>
        <a:srgbClr val="261748"/>
      </a:accent1>
      <a:accent2>
        <a:srgbClr val="FD930A"/>
      </a:accent2>
      <a:accent3>
        <a:srgbClr val="FFFFFF"/>
      </a:accent3>
      <a:accent4>
        <a:srgbClr val="1F123C"/>
      </a:accent4>
      <a:accent5>
        <a:srgbClr val="ACABB1"/>
      </a:accent5>
      <a:accent6>
        <a:srgbClr val="E58508"/>
      </a:accent6>
      <a:hlink>
        <a:srgbClr val="261748"/>
      </a:hlink>
      <a:folHlink>
        <a:srgbClr val="FD930A"/>
      </a:folHlink>
    </a:clrScheme>
    <a:fontScheme name="DESY European XFEL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chemeClr val="folHlink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rgbClr val="000000">
                    <a:alpha val="74998"/>
                  </a:srgb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F8B323"/>
          </a:buClr>
          <a:buSzTx/>
          <a:buFont typeface="Wingdings" pitchFamily="2" charset="2"/>
          <a:buChar char="n"/>
          <a:tabLst/>
          <a:defRPr kumimoji="0" lang="de-DE" sz="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12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chemeClr val="folHlink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rgbClr val="000000">
                    <a:alpha val="74998"/>
                  </a:srgb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F8B323"/>
          </a:buClr>
          <a:buSzTx/>
          <a:buFont typeface="Wingdings" pitchFamily="2" charset="2"/>
          <a:buChar char="n"/>
          <a:tabLst/>
          <a:defRPr kumimoji="0" lang="de-DE" sz="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12" charset="-128"/>
          </a:defRPr>
        </a:defPPr>
      </a:lstStyle>
    </a:lnDef>
  </a:objectDefaults>
  <a:extraClrSchemeLst>
    <a:extraClrScheme>
      <a:clrScheme name="DESY European XFEL 1">
        <a:dk1>
          <a:srgbClr val="261748"/>
        </a:dk1>
        <a:lt1>
          <a:srgbClr val="FFFFFF"/>
        </a:lt1>
        <a:dk2>
          <a:srgbClr val="000000"/>
        </a:dk2>
        <a:lt2>
          <a:srgbClr val="E0E0E0"/>
        </a:lt2>
        <a:accent1>
          <a:srgbClr val="261748"/>
        </a:accent1>
        <a:accent2>
          <a:srgbClr val="FD930A"/>
        </a:accent2>
        <a:accent3>
          <a:srgbClr val="FFFFFF"/>
        </a:accent3>
        <a:accent4>
          <a:srgbClr val="1F123C"/>
        </a:accent4>
        <a:accent5>
          <a:srgbClr val="ACABB1"/>
        </a:accent5>
        <a:accent6>
          <a:srgbClr val="E58508"/>
        </a:accent6>
        <a:hlink>
          <a:srgbClr val="261748"/>
        </a:hlink>
        <a:folHlink>
          <a:srgbClr val="FD930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template-european-xfel-gmbh_presentation-with-partner-logos">
  <a:themeElements>
    <a:clrScheme name="DESY European XFEL 1">
      <a:dk1>
        <a:srgbClr val="261748"/>
      </a:dk1>
      <a:lt1>
        <a:srgbClr val="FFFFFF"/>
      </a:lt1>
      <a:dk2>
        <a:srgbClr val="000000"/>
      </a:dk2>
      <a:lt2>
        <a:srgbClr val="E0E0E0"/>
      </a:lt2>
      <a:accent1>
        <a:srgbClr val="261748"/>
      </a:accent1>
      <a:accent2>
        <a:srgbClr val="FD930A"/>
      </a:accent2>
      <a:accent3>
        <a:srgbClr val="FFFFFF"/>
      </a:accent3>
      <a:accent4>
        <a:srgbClr val="1F123C"/>
      </a:accent4>
      <a:accent5>
        <a:srgbClr val="ACABB1"/>
      </a:accent5>
      <a:accent6>
        <a:srgbClr val="E58508"/>
      </a:accent6>
      <a:hlink>
        <a:srgbClr val="261748"/>
      </a:hlink>
      <a:folHlink>
        <a:srgbClr val="FD930A"/>
      </a:folHlink>
    </a:clrScheme>
    <a:fontScheme name="DESY European XFEL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chemeClr val="folHlink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rgbClr val="000000">
                    <a:alpha val="74998"/>
                  </a:srgb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F8B323"/>
          </a:buClr>
          <a:buSzTx/>
          <a:buFont typeface="Wingdings" pitchFamily="2" charset="2"/>
          <a:buChar char="n"/>
          <a:tabLst/>
          <a:defRPr kumimoji="0" lang="de-DE" sz="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12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chemeClr val="folHlink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rgbClr val="000000">
                    <a:alpha val="74998"/>
                  </a:srgb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F8B323"/>
          </a:buClr>
          <a:buSzTx/>
          <a:buFont typeface="Wingdings" pitchFamily="2" charset="2"/>
          <a:buChar char="n"/>
          <a:tabLst/>
          <a:defRPr kumimoji="0" lang="de-DE" sz="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12" charset="-128"/>
          </a:defRPr>
        </a:defPPr>
      </a:lstStyle>
    </a:lnDef>
  </a:objectDefaults>
  <a:extraClrSchemeLst>
    <a:extraClrScheme>
      <a:clrScheme name="DESY European XFEL 1">
        <a:dk1>
          <a:srgbClr val="261748"/>
        </a:dk1>
        <a:lt1>
          <a:srgbClr val="FFFFFF"/>
        </a:lt1>
        <a:dk2>
          <a:srgbClr val="000000"/>
        </a:dk2>
        <a:lt2>
          <a:srgbClr val="E0E0E0"/>
        </a:lt2>
        <a:accent1>
          <a:srgbClr val="261748"/>
        </a:accent1>
        <a:accent2>
          <a:srgbClr val="FD930A"/>
        </a:accent2>
        <a:accent3>
          <a:srgbClr val="FFFFFF"/>
        </a:accent3>
        <a:accent4>
          <a:srgbClr val="1F123C"/>
        </a:accent4>
        <a:accent5>
          <a:srgbClr val="ACABB1"/>
        </a:accent5>
        <a:accent6>
          <a:srgbClr val="E58508"/>
        </a:accent6>
        <a:hlink>
          <a:srgbClr val="261748"/>
        </a:hlink>
        <a:folHlink>
          <a:srgbClr val="FD930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">
  <a:themeElements>
    <a:clrScheme name="Benutzerdefiniert 59">
      <a:dk1>
        <a:srgbClr val="000000"/>
      </a:dk1>
      <a:lt1>
        <a:sysClr val="window" lastClr="FFFFFF"/>
      </a:lt1>
      <a:dk2>
        <a:srgbClr val="B2B2B2"/>
      </a:dk2>
      <a:lt2>
        <a:srgbClr val="F39200"/>
      </a:lt2>
      <a:accent1>
        <a:srgbClr val="0D1546"/>
      </a:accent1>
      <a:accent2>
        <a:srgbClr val="559DBB"/>
      </a:accent2>
      <a:accent3>
        <a:srgbClr val="81B0C8"/>
      </a:accent3>
      <a:accent4>
        <a:srgbClr val="A4C3D6"/>
      </a:accent4>
      <a:accent5>
        <a:srgbClr val="C5D6E4"/>
      </a:accent5>
      <a:accent6>
        <a:srgbClr val="E3EBF2"/>
      </a:accent6>
      <a:hlink>
        <a:srgbClr val="000000"/>
      </a:hlink>
      <a:folHlink>
        <a:srgbClr val="000000"/>
      </a:folHlink>
    </a:clrScheme>
    <a:fontScheme name="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">
  <a:themeElements>
    <a:clrScheme name="Benutzerdefiniert 59">
      <a:dk1>
        <a:srgbClr val="000000"/>
      </a:dk1>
      <a:lt1>
        <a:sysClr val="window" lastClr="FFFFFF"/>
      </a:lt1>
      <a:dk2>
        <a:srgbClr val="B2B2B2"/>
      </a:dk2>
      <a:lt2>
        <a:srgbClr val="F39200"/>
      </a:lt2>
      <a:accent1>
        <a:srgbClr val="0D1546"/>
      </a:accent1>
      <a:accent2>
        <a:srgbClr val="559DBB"/>
      </a:accent2>
      <a:accent3>
        <a:srgbClr val="81B0C8"/>
      </a:accent3>
      <a:accent4>
        <a:srgbClr val="A4C3D6"/>
      </a:accent4>
      <a:accent5>
        <a:srgbClr val="C5D6E4"/>
      </a:accent5>
      <a:accent6>
        <a:srgbClr val="E3EBF2"/>
      </a:accent6>
      <a:hlink>
        <a:srgbClr val="000000"/>
      </a:hlink>
      <a:folHlink>
        <a:srgbClr val="000000"/>
      </a:folHlink>
    </a:clrScheme>
    <a:fontScheme name="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354</Words>
  <Application>Microsoft Office PowerPoint</Application>
  <PresentationFormat>Widescreen</PresentationFormat>
  <Paragraphs>46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ＭＳ Ｐゴシック</vt:lpstr>
      <vt:lpstr>Arial</vt:lpstr>
      <vt:lpstr>Geneva</vt:lpstr>
      <vt:lpstr>Wingdings</vt:lpstr>
      <vt:lpstr>XFEL_PowerPoint_16x9_v3_RW</vt:lpstr>
      <vt:lpstr>template-european-xfel-gmbh_presentation-with-partner-logos</vt:lpstr>
      <vt:lpstr>1_template-european-xfel-gmbh_presentation-with-partner-logos</vt:lpstr>
      <vt:lpstr>Closing Remarks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in one line (or two lines)</dc:title>
  <dc:creator>Riko Wichmann</dc:creator>
  <cp:lastModifiedBy>Weise, Hans</cp:lastModifiedBy>
  <cp:revision>296</cp:revision>
  <dcterms:created xsi:type="dcterms:W3CDTF">2017-04-13T07:40:56Z</dcterms:created>
  <dcterms:modified xsi:type="dcterms:W3CDTF">2022-01-27T06:55:03Z</dcterms:modified>
</cp:coreProperties>
</file>