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84" r:id="rId2"/>
    <p:sldId id="285" r:id="rId3"/>
    <p:sldId id="286" r:id="rId4"/>
    <p:sldId id="28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5" autoAdjust="0"/>
    <p:restoredTop sz="97416" autoAdjust="0"/>
  </p:normalViewPr>
  <p:slideViewPr>
    <p:cSldViewPr showGuides="1">
      <p:cViewPr varScale="1">
        <p:scale>
          <a:sx n="127" d="100"/>
          <a:sy n="127" d="100"/>
        </p:scale>
        <p:origin x="336" y="176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-1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09.12.21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09.12.21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Gamma Group Meeting  |  9 December 2021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desy.de/display/DESYAstroparticle/Gamma+Group+Get-together+December+2021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72B96F-D478-CB4B-89A9-F03058804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Gamma Group Meeting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7FC31F3-1824-6247-B3ED-E1A4B24F6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2390130"/>
          </a:xfrm>
        </p:spPr>
        <p:txBody>
          <a:bodyPr/>
          <a:lstStyle/>
          <a:p>
            <a:r>
              <a:rPr lang="en-GB" noProof="0" dirty="0"/>
              <a:t>News</a:t>
            </a:r>
          </a:p>
          <a:p>
            <a:r>
              <a:rPr lang="en-GB" dirty="0"/>
              <a:t>Status talk Tobias Kleiner (PhD VERITAS / CTA)</a:t>
            </a:r>
          </a:p>
          <a:p>
            <a:r>
              <a:rPr lang="en-GB" dirty="0"/>
              <a:t>‘Social’ check-out in breakout rooms</a:t>
            </a:r>
          </a:p>
        </p:txBody>
      </p:sp>
    </p:spTree>
    <p:extLst>
      <p:ext uri="{BB962C8B-B14F-4D97-AF65-F5344CB8AC3E}">
        <p14:creationId xmlns:p14="http://schemas.microsoft.com/office/powerpoint/2010/main" val="55468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34ADAD-AB29-AF47-A7F1-93B5F702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News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B56D07-BBE6-8643-B6F0-3BBF60EAC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>
                <a:sym typeface="Wingdings" pitchFamily="2" charset="2"/>
              </a:rPr>
              <a:t>Gamma group get-together tomorrow</a:t>
            </a:r>
          </a:p>
          <a:p>
            <a:pPr lvl="1"/>
            <a:r>
              <a:rPr lang="en-GB" dirty="0">
                <a:sym typeface="Wingdings" pitchFamily="2" charset="2"/>
                <a:hlinkClick r:id="rId2"/>
              </a:rPr>
              <a:t>https://confluence.desy.de/display/DESYAstroparticle/Gamma+Group+Get-together+December+2021</a:t>
            </a:r>
            <a:r>
              <a:rPr lang="en-GB" dirty="0">
                <a:sym typeface="Wingdings" pitchFamily="2" charset="2"/>
              </a:rPr>
              <a:t> </a:t>
            </a:r>
            <a:endParaRPr lang="en-DE" dirty="0">
              <a:sym typeface="Wingdings" pitchFamily="2" charset="2"/>
            </a:endParaRPr>
          </a:p>
          <a:p>
            <a:pPr lvl="1"/>
            <a:r>
              <a:rPr lang="en-GB" dirty="0">
                <a:sym typeface="Wingdings" pitchFamily="2" charset="2"/>
              </a:rPr>
              <a:t>16:00 to 18:00 at the lake, access via Villa Seminar Room please</a:t>
            </a:r>
          </a:p>
          <a:p>
            <a:pPr lvl="1"/>
            <a:r>
              <a:rPr lang="en-GB" dirty="0">
                <a:sym typeface="Wingdings" pitchFamily="2" charset="2"/>
              </a:rPr>
              <a:t>Mulled wine, fresh ginger-lemon tea, sweets</a:t>
            </a:r>
          </a:p>
          <a:p>
            <a:pPr lvl="1"/>
            <a:r>
              <a:rPr lang="en-GB" dirty="0">
                <a:sym typeface="Wingdings" pitchFamily="2" charset="2"/>
              </a:rPr>
              <a:t>If snowing then we use the wooden hut for the drinks / sweets</a:t>
            </a:r>
          </a:p>
          <a:p>
            <a:pPr lvl="1"/>
            <a:r>
              <a:rPr lang="en-GB" dirty="0">
                <a:sym typeface="Wingdings" pitchFamily="2" charset="2"/>
              </a:rPr>
              <a:t>Goodbye to Johannes and Ralf</a:t>
            </a:r>
          </a:p>
          <a:p>
            <a:pPr lvl="1"/>
            <a:r>
              <a:rPr lang="en-GB" dirty="0">
                <a:sym typeface="Wingdings" pitchFamily="2" charset="2"/>
              </a:rPr>
              <a:t>Volunteers</a:t>
            </a:r>
          </a:p>
          <a:p>
            <a:pPr lvl="2"/>
            <a:r>
              <a:rPr lang="en-GB" dirty="0">
                <a:sym typeface="Wingdings" pitchFamily="2" charset="2"/>
              </a:rPr>
              <a:t>Team Fire: Dan, Stefan, Shashank; barrel in the boat hut, ”Spiritus” too, need lighter, I’m still checking the wood; meet at 15:00?</a:t>
            </a:r>
          </a:p>
          <a:p>
            <a:pPr lvl="2"/>
            <a:r>
              <a:rPr lang="en-GB" dirty="0">
                <a:sym typeface="Wingdings" pitchFamily="2" charset="2"/>
              </a:rPr>
              <a:t>Team Drinks: meet me at 15:00 at Canteen, need 2-3 helpers, please write down your names on </a:t>
            </a:r>
            <a:r>
              <a:rPr lang="en-GB" dirty="0" err="1">
                <a:sym typeface="Wingdings" pitchFamily="2" charset="2"/>
              </a:rPr>
              <a:t>conflu</a:t>
            </a:r>
            <a:r>
              <a:rPr lang="en-GB" dirty="0">
                <a:sym typeface="Wingdings" pitchFamily="2" charset="2"/>
              </a:rPr>
              <a:t> page</a:t>
            </a:r>
          </a:p>
          <a:p>
            <a:r>
              <a:rPr lang="en-GB" dirty="0">
                <a:sym typeface="Wingdings" pitchFamily="2" charset="2"/>
              </a:rPr>
              <a:t>APC 6 report</a:t>
            </a:r>
          </a:p>
          <a:p>
            <a:endParaRPr lang="en-GB" dirty="0">
              <a:sym typeface="Wingdings" pitchFamily="2" charset="2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AD0206-D0C2-9741-A4C5-339FFDD8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55169-3656-4349-81A8-022A0A4CF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9184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C6B04-BF40-4C4C-B800-F447CADA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34CCB0-E68B-A343-B0BE-A6E746EF8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844" y="0"/>
            <a:ext cx="8340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2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704E8C-C1ED-E343-B23A-8E8A3FEC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Gamma Group Meeting  |  9 December 2021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7B02C-9D78-3F4F-9843-010025CE3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48" y="0"/>
            <a:ext cx="6045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34014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" id="{ED1DA846-A5A4-E442-9322-4DA9947D87AF}" vid="{DA30F867-7A5A-2E44-80B9-2529E5C7A12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40366</TotalTime>
  <Words>166</Words>
  <Application>Microsoft Macintosh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DESY</vt:lpstr>
      <vt:lpstr>Gamma Group Meeting</vt:lpstr>
      <vt:lpstr>News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Office-Anwender</dc:creator>
  <cp:lastModifiedBy>David Berge</cp:lastModifiedBy>
  <cp:revision>593</cp:revision>
  <cp:lastPrinted>2021-02-23T09:13:38Z</cp:lastPrinted>
  <dcterms:created xsi:type="dcterms:W3CDTF">2018-01-19T12:33:44Z</dcterms:created>
  <dcterms:modified xsi:type="dcterms:W3CDTF">2021-12-09T09:42:20Z</dcterms:modified>
</cp:coreProperties>
</file>