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37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  <a:srgbClr val="FF9300"/>
    <a:srgbClr val="941100"/>
    <a:srgbClr val="FF7E79"/>
    <a:srgbClr val="945200"/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88" autoAdjust="0"/>
    <p:restoredTop sz="96281" autoAdjust="0"/>
  </p:normalViewPr>
  <p:slideViewPr>
    <p:cSldViewPr showGuides="1">
      <p:cViewPr varScale="1">
        <p:scale>
          <a:sx n="122" d="100"/>
          <a:sy n="122" d="100"/>
        </p:scale>
        <p:origin x="448" y="200"/>
      </p:cViewPr>
      <p:guideLst>
        <p:guide orient="horz" pos="913"/>
        <p:guide pos="257"/>
      </p:guideLst>
    </p:cSldViewPr>
  </p:slideViewPr>
  <p:outlineViewPr>
    <p:cViewPr>
      <p:scale>
        <a:sx n="33" d="100"/>
        <a:sy n="33" d="100"/>
      </p:scale>
      <p:origin x="0" y="-9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3488" y="-4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15.03.22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15.03.22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542270fb01_0_12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41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chemeClr val="dk1"/>
              </a:solidFill>
            </a:endParaRPr>
          </a:p>
        </p:txBody>
      </p:sp>
      <p:sp>
        <p:nvSpPr>
          <p:cNvPr id="623" name="Google Shape;623;g542270fb01_0_1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281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129893-567A-464C-9F12-4E77EBBEF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987" y="6309320"/>
            <a:ext cx="32131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565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Überschrift">
  <p:cSld name="Nur Überschrif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43341" y="188640"/>
            <a:ext cx="11174400" cy="7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dt" idx="10"/>
          </p:nvPr>
        </p:nvSpPr>
        <p:spPr>
          <a:xfrm>
            <a:off x="150445" y="6627600"/>
            <a:ext cx="5280000" cy="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ftr" idx="11"/>
          </p:nvPr>
        </p:nvSpPr>
        <p:spPr>
          <a:xfrm>
            <a:off x="6736061" y="6627600"/>
            <a:ext cx="5280000" cy="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/>
              <a:t>PUNCH4NFDI   |   MB    |   4 March 2022   |   TA X  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5712003" y="6627600"/>
            <a:ext cx="768000" cy="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0" lvl="1" indent="0" algn="ctr" rtl="0">
              <a:spcBef>
                <a:spcPts val="0"/>
              </a:spcBef>
              <a:buNone/>
              <a:defRPr/>
            </a:lvl2pPr>
            <a:lvl3pPr marL="0" lvl="2" indent="0" algn="ctr" rtl="0">
              <a:spcBef>
                <a:spcPts val="0"/>
              </a:spcBef>
              <a:buNone/>
              <a:defRPr/>
            </a:lvl3pPr>
            <a:lvl4pPr marL="0" lvl="3" indent="0" algn="ctr" rtl="0">
              <a:spcBef>
                <a:spcPts val="0"/>
              </a:spcBef>
              <a:buNone/>
              <a:defRPr/>
            </a:lvl4pPr>
            <a:lvl5pPr marL="0" lvl="4" indent="0" algn="ctr" rtl="0">
              <a:spcBef>
                <a:spcPts val="0"/>
              </a:spcBef>
              <a:buNone/>
              <a:defRPr/>
            </a:lvl5pPr>
            <a:lvl6pPr marL="0" lvl="5" indent="0" algn="ctr" rtl="0">
              <a:spcBef>
                <a:spcPts val="0"/>
              </a:spcBef>
              <a:buNone/>
              <a:defRPr/>
            </a:lvl6pPr>
            <a:lvl7pPr marL="0" lvl="6" indent="0" algn="ctr" rtl="0">
              <a:spcBef>
                <a:spcPts val="0"/>
              </a:spcBef>
              <a:buNone/>
              <a:defRPr/>
            </a:lvl7pPr>
            <a:lvl8pPr marL="0" lvl="7" indent="0" algn="ctr" rtl="0">
              <a:spcBef>
                <a:spcPts val="0"/>
              </a:spcBef>
              <a:buNone/>
              <a:defRPr/>
            </a:lvl8pPr>
            <a:lvl9pPr marL="0" lvl="8" indent="0" algn="ct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43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1_Titel und Inhal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07368" y="6580800"/>
            <a:ext cx="9948937" cy="186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PUNCH4NFDI   |   MB    |   4 March 2022   |   TA X  </a:t>
            </a: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2"/>
          </p:nvPr>
        </p:nvSpPr>
        <p:spPr>
          <a:xfrm>
            <a:off x="407988" y="817500"/>
            <a:ext cx="11376024" cy="37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b="1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270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1950" indent="-361950">
              <a:lnSpc>
                <a:spcPct val="100000"/>
              </a:lnSpc>
              <a:spcAft>
                <a:spcPts val="400"/>
              </a:spcAft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noProof="0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>
            <a:lvl1pPr marL="361950" indent="-361950">
              <a:lnSpc>
                <a:spcPct val="100000"/>
              </a:lnSpc>
              <a:spcAft>
                <a:spcPts val="400"/>
              </a:spcAft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noProof="0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>
            <a:lvl1pPr marL="361950" indent="-361950">
              <a:lnSpc>
                <a:spcPct val="100000"/>
              </a:lnSpc>
              <a:spcAft>
                <a:spcPts val="400"/>
              </a:spcAft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noProof="0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PUNCH4NFDI   |   MB    |   4 March 2022   |   TA X  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736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PUNCH4NFDI   |   MB    |   4 March 2022   |   TA X  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  <p:sldLayoutId id="2147483682" r:id="rId19"/>
    <p:sldLayoutId id="2147483683" r:id="rId20"/>
    <p:sldLayoutId id="2147483685" r:id="rId2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67"/>
          <p:cNvSpPr/>
          <p:nvPr/>
        </p:nvSpPr>
        <p:spPr>
          <a:xfrm>
            <a:off x="407880" y="247960"/>
            <a:ext cx="11374800" cy="4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67" b="1" dirty="0">
                <a:solidFill>
                  <a:srgbClr val="0A4FAA"/>
                </a:solidFill>
              </a:rPr>
              <a:t>“REPORT FROM TA X”</a:t>
            </a:r>
            <a:endParaRPr sz="3067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4BB5E7-2875-6746-8601-C573D07A8F5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07368" y="6597352"/>
            <a:ext cx="9948937" cy="186841"/>
          </a:xfrm>
        </p:spPr>
        <p:txBody>
          <a:bodyPr/>
          <a:lstStyle/>
          <a:p>
            <a:r>
              <a:rPr lang="en-GB"/>
              <a:t>PUNCH4NFDI   |   MB    |   4 March 2022   |   TA X  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ED5408-DAD9-484F-9DFD-9B814C6D8F0A}"/>
              </a:ext>
            </a:extLst>
          </p:cNvPr>
          <p:cNvSpPr txBox="1"/>
          <p:nvPr/>
        </p:nvSpPr>
        <p:spPr>
          <a:xfrm>
            <a:off x="300263" y="836712"/>
            <a:ext cx="5502597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/>
              <a:t>Overall: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News, meetings, events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Decisions and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Most pressing problem / issue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Recent achievements (paper, software, concept,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r>
              <a:rPr lang="en-US" sz="1700" dirty="0"/>
              <a:t>Status of deliverables (last reached deliverable, </a:t>
            </a:r>
            <a:br>
              <a:rPr lang="en-US" sz="1700" dirty="0"/>
            </a:br>
            <a:r>
              <a:rPr lang="en-US" sz="1700" dirty="0"/>
              <a:t>upcoming deliverables – </a:t>
            </a:r>
            <a:r>
              <a:rPr lang="en-US" sz="1700" dirty="0" err="1"/>
              <a:t>colour</a:t>
            </a:r>
            <a:r>
              <a:rPr lang="en-US" sz="1700" dirty="0"/>
              <a:t> coding late-red / </a:t>
            </a:r>
            <a:br>
              <a:rPr lang="en-US" sz="1700" dirty="0"/>
            </a:br>
            <a:r>
              <a:rPr lang="en-US" sz="1700" dirty="0"/>
              <a:t>green-in time)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DX.Y…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/>
              <a:t>DX.Y…</a:t>
            </a: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r>
              <a:rPr lang="en-US" sz="1700" dirty="0"/>
              <a:t>WP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accent1"/>
                </a:solidFill>
              </a:rPr>
              <a:t>Regular meetings slots</a:t>
            </a:r>
            <a:r>
              <a:rPr lang="en-US" sz="17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How active?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Decisions and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endParaRPr lang="en-US" sz="1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C7906C-782F-EB47-803F-5A5AAEB1EB7B}"/>
              </a:ext>
            </a:extLst>
          </p:cNvPr>
          <p:cNvSpPr txBox="1"/>
          <p:nvPr/>
        </p:nvSpPr>
        <p:spPr>
          <a:xfrm>
            <a:off x="5951984" y="243844"/>
            <a:ext cx="6078661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chemeClr val="accent1"/>
                </a:solidFill>
              </a:rPr>
              <a:t>Regular meeting slots + connections + INDICO for TA &amp; WPs</a:t>
            </a:r>
          </a:p>
          <a:p>
            <a:endParaRPr lang="en-US" sz="1700" dirty="0">
              <a:solidFill>
                <a:schemeClr val="accent1"/>
              </a:solidFill>
            </a:endParaRPr>
          </a:p>
          <a:p>
            <a:endParaRPr lang="en-US" sz="1700" dirty="0">
              <a:solidFill>
                <a:schemeClr val="accent1"/>
              </a:solidFill>
            </a:endParaRPr>
          </a:p>
          <a:p>
            <a:endParaRPr lang="en-US" sz="1700" dirty="0">
              <a:solidFill>
                <a:schemeClr val="accent1"/>
              </a:solidFill>
            </a:endParaRPr>
          </a:p>
          <a:p>
            <a:r>
              <a:rPr lang="en-US" sz="1700" dirty="0">
                <a:solidFill>
                  <a:schemeClr val="accent1"/>
                </a:solidFill>
              </a:rPr>
              <a:t>Onboarding of co-applicants in work packages / sections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accent1"/>
                </a:solidFill>
              </a:rPr>
              <a:t>Institute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accent1"/>
                </a:solidFill>
              </a:rPr>
              <a:t>Institute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accent1"/>
                </a:solidFill>
              </a:rPr>
              <a:t>…</a:t>
            </a:r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r>
              <a:rPr lang="en-US" sz="1700" dirty="0">
                <a:solidFill>
                  <a:schemeClr val="accent1"/>
                </a:solidFill>
              </a:rPr>
              <a:t>Which NFDI sections / TFs / WGs are relevant? </a:t>
            </a:r>
            <a:br>
              <a:rPr lang="en-US" sz="1700" dirty="0">
                <a:solidFill>
                  <a:schemeClr val="accent1"/>
                </a:solidFill>
              </a:rPr>
            </a:br>
            <a:r>
              <a:rPr lang="en-US" sz="1700" dirty="0">
                <a:solidFill>
                  <a:schemeClr val="accent1"/>
                </a:solidFill>
              </a:rPr>
              <a:t>Which TA member is in?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accent1"/>
                </a:solidFill>
              </a:rPr>
              <a:t>Blabla</a:t>
            </a:r>
            <a:endParaRPr lang="en-US" sz="17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accent1"/>
                </a:solidFill>
              </a:rPr>
              <a:t>blabla</a:t>
            </a:r>
            <a:endParaRPr lang="en-US" sz="1700" dirty="0">
              <a:solidFill>
                <a:schemeClr val="accent1"/>
              </a:solidFill>
            </a:endParaRPr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r>
              <a:rPr lang="en-US" sz="1700" dirty="0">
                <a:solidFill>
                  <a:schemeClr val="accent1"/>
                </a:solidFill>
              </a:rPr>
              <a:t>People employed for TA (with institute / FTE fraction)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accent1"/>
                </a:solidFill>
              </a:rPr>
              <a:t>bbb</a:t>
            </a:r>
            <a:endParaRPr lang="en-US" sz="17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accent1"/>
                </a:solidFill>
              </a:rPr>
              <a:t>aaa</a:t>
            </a:r>
            <a:endParaRPr lang="en-US" sz="17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820906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0" id="{2B0CCFEF-3092-0942-8FFD-946A8089C971}" vid="{71341955-5B0B-6345-98C1-5CB085C5AEB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35753</TotalTime>
  <Words>139</Words>
  <Application>Microsoft Macintosh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Noto Sans Symbols</vt:lpstr>
      <vt:lpstr>Wingdings</vt:lpstr>
      <vt:lpstr>DESY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Thomas Schörner-Sadenius</dc:creator>
  <cp:keywords/>
  <dc:description/>
  <cp:lastModifiedBy>Thomas Schörner-Sadenius</cp:lastModifiedBy>
  <cp:revision>602</cp:revision>
  <cp:lastPrinted>2022-02-28T08:23:13Z</cp:lastPrinted>
  <dcterms:created xsi:type="dcterms:W3CDTF">2018-12-13T16:27:58Z</dcterms:created>
  <dcterms:modified xsi:type="dcterms:W3CDTF">2022-03-15T13:36:58Z</dcterms:modified>
  <cp:category/>
</cp:coreProperties>
</file>