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1" r:id="rId2"/>
    <p:sldId id="311" r:id="rId3"/>
    <p:sldId id="313" r:id="rId4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Testbeam</a:t>
            </a:r>
            <a:r>
              <a:rPr lang="en-US" sz="2800" dirty="0" smtClean="0"/>
              <a:t> ECAL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 2022 </a:t>
            </a:r>
            <a:endParaRPr lang="de-DE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528811" y="953193"/>
            <a:ext cx="748145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Si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GaAs</a:t>
            </a:r>
            <a:r>
              <a:rPr lang="de-DE" sz="2000" dirty="0" smtClean="0"/>
              <a:t> </a:t>
            </a:r>
            <a:r>
              <a:rPr lang="de-DE" sz="2000" dirty="0" err="1" smtClean="0"/>
              <a:t>sensors</a:t>
            </a:r>
            <a:r>
              <a:rPr lang="de-DE" sz="2000" dirty="0" smtClean="0"/>
              <a:t>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instrumented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current</a:t>
            </a:r>
            <a:r>
              <a:rPr lang="de-DE" sz="2000" dirty="0" smtClean="0"/>
              <a:t> FLAME FE </a:t>
            </a:r>
            <a:r>
              <a:rPr lang="de-DE" sz="2000" dirty="0" err="1" smtClean="0"/>
              <a:t>and</a:t>
            </a:r>
            <a:r>
              <a:rPr lang="de-DE" sz="2000" dirty="0" smtClean="0"/>
              <a:t> FPGA </a:t>
            </a:r>
            <a:r>
              <a:rPr lang="de-DE" sz="2000" dirty="0" err="1" smtClean="0"/>
              <a:t>read</a:t>
            </a:r>
            <a:r>
              <a:rPr lang="de-DE" sz="2000" dirty="0" smtClean="0"/>
              <a:t>-out</a:t>
            </a:r>
          </a:p>
          <a:p>
            <a:endParaRPr lang="de-DE" sz="2000" dirty="0"/>
          </a:p>
          <a:p>
            <a:r>
              <a:rPr lang="de-DE" sz="2000" dirty="0" smtClean="0"/>
              <a:t>Goals: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test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system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Signal </a:t>
            </a:r>
            <a:r>
              <a:rPr lang="de-DE" sz="2000" dirty="0" err="1" smtClean="0"/>
              <a:t>size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S/N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several</a:t>
            </a:r>
            <a:r>
              <a:rPr lang="de-DE" sz="2000" dirty="0" smtClean="0"/>
              <a:t> pads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sensor</a:t>
            </a:r>
            <a:r>
              <a:rPr lang="de-DE" sz="2000" dirty="0" smtClean="0"/>
              <a:t> type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Signal </a:t>
            </a:r>
            <a:r>
              <a:rPr lang="de-DE" sz="2000" dirty="0" err="1" smtClean="0"/>
              <a:t>size</a:t>
            </a:r>
            <a:r>
              <a:rPr lang="de-DE" sz="2000" dirty="0" smtClean="0"/>
              <a:t> </a:t>
            </a:r>
            <a:r>
              <a:rPr lang="de-DE" sz="2000" dirty="0" err="1" smtClean="0"/>
              <a:t>as</a:t>
            </a:r>
            <a:r>
              <a:rPr lang="de-DE" sz="2000" dirty="0" smtClean="0"/>
              <a:t> a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position</a:t>
            </a:r>
            <a:r>
              <a:rPr lang="de-DE" sz="2000" dirty="0" smtClean="0"/>
              <a:t> </a:t>
            </a:r>
            <a:r>
              <a:rPr lang="de-DE" sz="2000" dirty="0" err="1" smtClean="0"/>
              <a:t>scanning</a:t>
            </a:r>
            <a:r>
              <a:rPr lang="de-DE" sz="2000" dirty="0" smtClean="0"/>
              <a:t> </a:t>
            </a:r>
            <a:r>
              <a:rPr lang="de-DE" sz="2000" dirty="0" err="1" smtClean="0"/>
              <a:t>over</a:t>
            </a:r>
            <a:r>
              <a:rPr lang="de-DE" sz="2000" dirty="0" smtClean="0"/>
              <a:t> </a:t>
            </a:r>
            <a:r>
              <a:rPr lang="de-DE" sz="2000" dirty="0" err="1" smtClean="0"/>
              <a:t>neighbour</a:t>
            </a:r>
            <a:r>
              <a:rPr lang="de-DE" sz="2000" dirty="0" smtClean="0"/>
              <a:t> pads, </a:t>
            </a:r>
            <a:r>
              <a:rPr lang="de-DE" sz="2000" dirty="0" err="1" smtClean="0"/>
              <a:t>edge</a:t>
            </a:r>
            <a:r>
              <a:rPr lang="de-DE" sz="2000" dirty="0" smtClean="0"/>
              <a:t> </a:t>
            </a:r>
            <a:r>
              <a:rPr lang="de-DE" sz="2000" dirty="0" err="1" smtClean="0"/>
              <a:t>regio</a:t>
            </a:r>
            <a:r>
              <a:rPr lang="de-DE" sz="2000" dirty="0" err="1"/>
              <a:t>n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 2022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144730" y="1166843"/>
            <a:ext cx="8168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7000"/>
            </a:pPr>
            <a:r>
              <a:rPr lang="de-DE" sz="2000" smtClean="0"/>
              <a:t>Letter </a:t>
            </a:r>
            <a:r>
              <a:rPr lang="de-DE" sz="2000" dirty="0" err="1" smtClean="0"/>
              <a:t>draft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</a:p>
          <a:p>
            <a:pPr>
              <a:buSzPct val="157000"/>
            </a:pPr>
            <a:r>
              <a:rPr lang="de-DE" sz="2000" dirty="0" smtClean="0"/>
              <a:t>test-beam </a:t>
            </a:r>
            <a:r>
              <a:rPr lang="de-DE" sz="2000" dirty="0" err="1" smtClean="0"/>
              <a:t>crew</a:t>
            </a:r>
            <a:endParaRPr lang="de-DE" sz="2000" dirty="0" smtClean="0"/>
          </a:p>
        </p:txBody>
      </p:sp>
      <p:sp>
        <p:nvSpPr>
          <p:cNvPr id="2" name="Rechteck 1"/>
          <p:cNvSpPr/>
          <p:nvPr/>
        </p:nvSpPr>
        <p:spPr>
          <a:xfrm>
            <a:off x="3514725" y="121256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LUXE ECAL Group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topic: Test of sensors, FE electronics and Data </a:t>
            </a:r>
            <a:r>
              <a:rPr lang="en-GB" dirty="0" err="1"/>
              <a:t>preprocessing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responsible person: </a:t>
            </a:r>
            <a:r>
              <a:rPr lang="en-GB" dirty="0" err="1"/>
              <a:t>W.Lohmann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participating groups: AGH-UST Cracow, DESY, ISS </a:t>
            </a:r>
            <a:r>
              <a:rPr lang="en-GB" dirty="0" err="1"/>
              <a:t>Bukharest</a:t>
            </a:r>
            <a:r>
              <a:rPr lang="en-GB" dirty="0"/>
              <a:t>, Tel Aviv University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number of requested weeks: 1 week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preferred month(s): September, week 38 or 39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required infrastructure:  beam telescope,</a:t>
            </a:r>
            <a:br>
              <a:rPr lang="en-GB" dirty="0"/>
            </a:br>
            <a:r>
              <a:rPr lang="en-GB" dirty="0"/>
              <a:t>                          2 stages</a:t>
            </a:r>
            <a:br>
              <a:rPr lang="en-GB" dirty="0"/>
            </a:br>
            <a:r>
              <a:rPr lang="en-GB" dirty="0"/>
              <a:t>            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175</Words>
  <Application>Microsoft Office PowerPoint</Application>
  <PresentationFormat>Bildschirmpräsentation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Arial Black</vt:lpstr>
      <vt:lpstr>Wingdings</vt:lpstr>
      <vt:lpstr>PPT-Vorlage_en</vt:lpstr>
      <vt:lpstr>Testbeam ECAL</vt:lpstr>
      <vt:lpstr>Planning 2022 </vt:lpstr>
      <vt:lpstr>Planning 2022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284</cp:revision>
  <dcterms:created xsi:type="dcterms:W3CDTF">2012-02-28T14:56:30Z</dcterms:created>
  <dcterms:modified xsi:type="dcterms:W3CDTF">2022-03-31T10:18:26Z</dcterms:modified>
</cp:coreProperties>
</file>