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1030" r:id="rId5"/>
    <p:sldId id="1094" r:id="rId6"/>
    <p:sldId id="1095" r:id="rId7"/>
    <p:sldId id="1096" r:id="rId8"/>
    <p:sldId id="1098" r:id="rId9"/>
    <p:sldId id="1097" r:id="rId10"/>
    <p:sldId id="1103" r:id="rId11"/>
    <p:sldId id="1099" r:id="rId12"/>
    <p:sldId id="1101" r:id="rId13"/>
    <p:sldId id="1105" r:id="rId14"/>
    <p:sldId id="1102" r:id="rId15"/>
    <p:sldId id="1104" r:id="rId16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6">
          <p15:clr>
            <a:srgbClr val="A4A3A4"/>
          </p15:clr>
        </p15:guide>
        <p15:guide id="4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207"/>
    <a:srgbClr val="C09200"/>
    <a:srgbClr val="215968"/>
    <a:srgbClr val="008E40"/>
    <a:srgbClr val="0000FF"/>
    <a:srgbClr val="007E39"/>
    <a:srgbClr val="FFFFCC"/>
    <a:srgbClr val="9900CC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88889" autoAdjust="0"/>
  </p:normalViewPr>
  <p:slideViewPr>
    <p:cSldViewPr snapToGrid="0">
      <p:cViewPr varScale="1">
        <p:scale>
          <a:sx n="116" d="100"/>
          <a:sy n="116" d="100"/>
        </p:scale>
        <p:origin x="306" y="102"/>
      </p:cViewPr>
      <p:guideLst>
        <p:guide orient="horz" pos="2160"/>
        <p:guide pos="3840"/>
        <p:guide orient="horz" pos="4296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CC7E6CB-7541-4A0E-86CC-B47BF2238A57}" type="datetimeFigureOut">
              <a:rPr lang="de-DE" smtClean="0"/>
              <a:t>29.04.2022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C43469FE-E27B-4851-88A6-35110116461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8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12E1A3EA-EF90-48FC-BE2F-1F321E28235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73CD1ECF-CEBB-456B-9BCE-2BFE06158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3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2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say more about the general goals of the project? Tricky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60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want to get out of this?</a:t>
            </a:r>
          </a:p>
          <a:p>
            <a:pPr marL="171450" indent="-171450">
              <a:buFontTx/>
              <a:buChar char="-"/>
            </a:pPr>
            <a:r>
              <a:rPr lang="en-US" dirty="0"/>
              <a:t>Putting things presented at seminars into action?</a:t>
            </a:r>
          </a:p>
          <a:p>
            <a:pPr marL="171450" indent="-171450">
              <a:buFontTx/>
              <a:buChar char="-"/>
            </a:pPr>
            <a:r>
              <a:rPr lang="en-US" dirty="0"/>
              <a:t>More collaboration between labs on specific topics?</a:t>
            </a:r>
          </a:p>
          <a:p>
            <a:pPr marL="0" indent="0">
              <a:buFontTx/>
              <a:buNone/>
            </a:pPr>
            <a:r>
              <a:rPr lang="en-US" dirty="0"/>
              <a:t>Is the difficultly one of getting things working in practice?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5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improve adoption of different methods?</a:t>
            </a:r>
          </a:p>
          <a:p>
            <a:r>
              <a:rPr lang="en-US" dirty="0"/>
              <a:t>Question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0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access?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5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783197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3552" y="1228165"/>
            <a:ext cx="9518848" cy="489800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85751" y="6372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2FE738-146D-49F4-AF37-EE8327504D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3552" y="1600203"/>
            <a:ext cx="95188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9"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37255" y="6309057"/>
            <a:ext cx="2844800" cy="365125"/>
          </a:xfrm>
          <a:prstGeom prst="rect">
            <a:avLst/>
          </a:prstGeom>
        </p:spPr>
        <p:txBody>
          <a:bodyPr/>
          <a:lstStyle/>
          <a:p>
            <a:fld id="{9B2FE738-146D-49F4-AF37-EE8327504D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E2CAB35-0EC4-4AB0-A757-FECE4580B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26" y="6218966"/>
            <a:ext cx="1148774" cy="54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2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lab.com/leaps-innov-wp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leaps-innov-wp7/coordination/-/wikis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5" r="7334" b="2697"/>
          <a:stretch/>
        </p:blipFill>
        <p:spPr bwMode="auto">
          <a:xfrm>
            <a:off x="861116" y="-9085"/>
            <a:ext cx="11330884" cy="686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96226" y="2160967"/>
            <a:ext cx="4562842" cy="2411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GB" sz="25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6227" y="2097256"/>
            <a:ext cx="7817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400" b="1" dirty="0">
                <a:solidFill>
                  <a:schemeClr val="bg1"/>
                </a:solidFill>
                <a:cs typeface="Arial" panose="020B0604020202020204" pitchFamily="34" charset="0"/>
              </a:rPr>
              <a:t>LEAPS-INNOV WP7</a:t>
            </a:r>
          </a:p>
          <a:p>
            <a:pPr algn="ctr">
              <a:spcAft>
                <a:spcPts val="1200"/>
              </a:spcAft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Task 1 – Collaboration platform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chemeClr val="bg1"/>
                </a:solidFill>
              </a:rPr>
              <a:t>LEAPS-</a:t>
            </a:r>
            <a:r>
              <a:rPr lang="de-DE" sz="2400" b="1" dirty="0" err="1">
                <a:solidFill>
                  <a:schemeClr val="bg1"/>
                </a:solidFill>
              </a:rPr>
              <a:t>Innov</a:t>
            </a:r>
            <a:r>
              <a:rPr lang="de-DE" sz="2400" b="1" dirty="0">
                <a:solidFill>
                  <a:schemeClr val="bg1"/>
                </a:solidFill>
              </a:rPr>
              <a:t> Annual Meeting, May 3-5 2022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CC579-AE91-4563-AA79-7F34CD78A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5" y="348645"/>
            <a:ext cx="3295667" cy="1563580"/>
          </a:xfrm>
          <a:prstGeom prst="rect">
            <a:avLst/>
          </a:prstGeom>
        </p:spPr>
      </p:pic>
      <p:sp>
        <p:nvSpPr>
          <p:cNvPr id="11" name="TextBox 21">
            <a:extLst>
              <a:ext uri="{FF2B5EF4-FFF2-40B4-BE49-F238E27FC236}">
                <a16:creationId xmlns:a16="http://schemas.microsoft.com/office/drawing/2014/main" id="{D91B632E-AF1F-48A1-A8CD-9F789C8B1252}"/>
              </a:ext>
            </a:extLst>
          </p:cNvPr>
          <p:cNvSpPr txBox="1"/>
          <p:nvPr/>
        </p:nvSpPr>
        <p:spPr>
          <a:xfrm>
            <a:off x="1128128" y="6096092"/>
            <a:ext cx="4495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This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project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has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received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funding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from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the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European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Union´s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Horizon 2020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research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and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innovation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programme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under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grant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agreement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No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en-US" sz="1000" dirty="0">
                <a:solidFill>
                  <a:schemeClr val="bg1"/>
                </a:solidFill>
              </a:rPr>
              <a:t>101004728</a:t>
            </a:r>
            <a:endParaRPr lang="de-DE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7F692EB9-0EDC-4EE4-BB07-1F89CFE93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7" y="6158375"/>
            <a:ext cx="413141" cy="2755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46" y="5754818"/>
            <a:ext cx="3789452" cy="105931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785191" y="4914591"/>
            <a:ext cx="716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David Pennicard (DESY), Darren </a:t>
            </a:r>
            <a:r>
              <a:rPr lang="de-DE" sz="2400" dirty="0" err="1">
                <a:solidFill>
                  <a:schemeClr val="bg1"/>
                </a:solidFill>
              </a:rPr>
              <a:t>Spruce</a:t>
            </a:r>
            <a:r>
              <a:rPr lang="de-DE" sz="2400" dirty="0">
                <a:solidFill>
                  <a:schemeClr val="bg1"/>
                </a:solidFill>
              </a:rPr>
              <a:t> (MAX-IV)</a:t>
            </a:r>
          </a:p>
        </p:txBody>
      </p:sp>
    </p:spTree>
    <p:extLst>
      <p:ext uri="{BB962C8B-B14F-4D97-AF65-F5344CB8AC3E}">
        <p14:creationId xmlns:p14="http://schemas.microsoft.com/office/powerpoint/2010/main" val="220740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C1F0-A87C-43F7-8900-FC87F334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Webpages – note taking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BF9E-E327-497F-9C1A-E2027310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have a collaborative note-taking page running during meetings (linked to from Gitlab, and </a:t>
            </a:r>
            <a:r>
              <a:rPr lang="en-US" dirty="0" err="1"/>
              <a:t>Indico</a:t>
            </a:r>
            <a:r>
              <a:rPr lang="en-US" dirty="0"/>
              <a:t> where appropriate)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4C8D2-9980-4DE3-A0E4-32977870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1BDB-51C6-41EA-BB0E-0AAA5A20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99" y="2291652"/>
            <a:ext cx="11271402" cy="36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DE3-65F2-46BD-B22D-56FE65AE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expansion of webpages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34C19-A71B-4C9A-8E83-F351631D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repositories will be added to Gitlab for code developed within project</a:t>
            </a:r>
          </a:p>
          <a:p>
            <a:r>
              <a:rPr lang="en-US" dirty="0"/>
              <a:t>Should we create new wikis with different access permissions for other uses?</a:t>
            </a:r>
          </a:p>
          <a:p>
            <a:pPr lvl="1"/>
            <a:r>
              <a:rPr lang="en-US" dirty="0"/>
              <a:t>Public information on data processing, e.g. links to repositories belonging to LEAPS labs?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4995A-AB85-4AAC-A72D-5210B04F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68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5555-796E-49E3-B71D-11FD8130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BAE5-CD2E-4B51-8EF1-0CDB824C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Meetings – monthly meetings between task leaders, general meetings every 6 months so far</a:t>
            </a:r>
          </a:p>
          <a:p>
            <a:r>
              <a:rPr lang="en-US" dirty="0"/>
              <a:t>Seminars – have started organizing these every ~2 months</a:t>
            </a:r>
          </a:p>
          <a:p>
            <a:r>
              <a:rPr lang="en-US" dirty="0"/>
              <a:t>Webpage – currently use wiki for meetings and seminars, will host code in future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3111B-E2C5-49CB-BA03-88ABE7FD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42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4947-6A63-4D52-A61C-016D4FD3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– Collaboration platform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380A-B078-41F2-9680-254BCE7C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have we done so far?</a:t>
            </a:r>
          </a:p>
          <a:p>
            <a:pPr lvl="1"/>
            <a:r>
              <a:rPr lang="en-US" dirty="0"/>
              <a:t>Meetings</a:t>
            </a:r>
          </a:p>
          <a:p>
            <a:pPr lvl="1"/>
            <a:r>
              <a:rPr lang="en-US" dirty="0"/>
              <a:t>Seminars</a:t>
            </a:r>
          </a:p>
          <a:p>
            <a:pPr lvl="1"/>
            <a:r>
              <a:rPr lang="en-US" dirty="0"/>
              <a:t>Web space for communication between stakeholders, and sharing code and data</a:t>
            </a:r>
          </a:p>
          <a:p>
            <a:r>
              <a:rPr lang="en-US" dirty="0"/>
              <a:t>These fulfil the LEAPS-</a:t>
            </a:r>
            <a:r>
              <a:rPr lang="en-US" dirty="0" err="1"/>
              <a:t>Innov</a:t>
            </a:r>
            <a:r>
              <a:rPr lang="en-US" dirty="0"/>
              <a:t> proposal</a:t>
            </a:r>
          </a:p>
          <a:p>
            <a:r>
              <a:rPr lang="en-US" dirty="0"/>
              <a:t>What can we improve or add?</a:t>
            </a:r>
          </a:p>
          <a:p>
            <a:pPr lvl="1"/>
            <a:r>
              <a:rPr lang="en-US" dirty="0"/>
              <a:t>Some thoughts to be discussed later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39FC6-67B7-46BE-A3C0-76D6DCBB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10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8B07-79FB-4AED-83CC-9B0726A5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meetings so far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AC8A-529D-4AB5-9A7B-B7DD1D3C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leader meetings – monthly or more frequently</a:t>
            </a:r>
          </a:p>
          <a:p>
            <a:r>
              <a:rPr lang="en-US" dirty="0"/>
              <a:t>So far, full collaboration meetings roughly every 6 months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204C6-BECB-4F59-842A-9DE26C80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270DFA47-794D-47D5-9131-780104DD2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39" y="2458230"/>
            <a:ext cx="9082474" cy="35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4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135D-302F-4F4F-A8E4-CF8C6FCB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collaboration meetings so far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7035-4315-4482-AAB4-9E1D637AE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2021 – Kickoff</a:t>
            </a:r>
          </a:p>
          <a:p>
            <a:pPr lvl="1"/>
            <a:r>
              <a:rPr lang="en-US" dirty="0"/>
              <a:t>Presentations of ongoing and planned work at member institutes</a:t>
            </a:r>
          </a:p>
          <a:p>
            <a:pPr lvl="1"/>
            <a:r>
              <a:rPr lang="en-US" dirty="0"/>
              <a:t>Followed up by survey of activities and needs at institutes</a:t>
            </a:r>
          </a:p>
          <a:p>
            <a:r>
              <a:rPr lang="en-US" dirty="0"/>
              <a:t>Oct 2021 – workshop (combined with first seminar)</a:t>
            </a:r>
          </a:p>
          <a:p>
            <a:pPr lvl="1"/>
            <a:r>
              <a:rPr lang="en-US" dirty="0"/>
              <a:t>Feedback of survey results</a:t>
            </a:r>
          </a:p>
          <a:p>
            <a:pPr lvl="1"/>
            <a:r>
              <a:rPr lang="en-US" dirty="0"/>
              <a:t>Presentation of first work on tomography at HZDR, call for interested collaborators</a:t>
            </a:r>
          </a:p>
          <a:p>
            <a:pPr lvl="1"/>
            <a:r>
              <a:rPr lang="en-US" dirty="0"/>
              <a:t>Seminar speakers – </a:t>
            </a:r>
            <a:r>
              <a:rPr lang="en-US" dirty="0" err="1"/>
              <a:t>Blosc</a:t>
            </a:r>
            <a:r>
              <a:rPr lang="en-US" dirty="0"/>
              <a:t> and hdf5plugin, experiments at </a:t>
            </a:r>
            <a:r>
              <a:rPr lang="en-US" dirty="0" err="1"/>
              <a:t>Eu.XFEL</a:t>
            </a:r>
            <a:endParaRPr lang="en-US" dirty="0"/>
          </a:p>
          <a:p>
            <a:r>
              <a:rPr lang="en-US" dirty="0"/>
              <a:t>May 2022 – Annual LEAPS-</a:t>
            </a:r>
            <a:r>
              <a:rPr lang="en-US" dirty="0" err="1"/>
              <a:t>Innov</a:t>
            </a:r>
            <a:r>
              <a:rPr lang="en-US" dirty="0"/>
              <a:t> meeting (in person)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110C6-CA0C-407E-BF1E-602EFBEC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70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93D7-CE2B-440D-A133-1809CC42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meetings?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F52A-1F9E-4237-BAA8-64D8F712A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pattern of meetings OK?</a:t>
            </a:r>
          </a:p>
          <a:p>
            <a:pPr lvl="1"/>
            <a:r>
              <a:rPr lang="en-US" dirty="0"/>
              <a:t>Let’s see how our first face-to-face, multi-day meeting goes!</a:t>
            </a:r>
          </a:p>
          <a:p>
            <a:pPr lvl="1"/>
            <a:r>
              <a:rPr lang="en-US" dirty="0"/>
              <a:t>Joint activities between labs would naturally lead to more frequent meetings between the specific labs involved</a:t>
            </a:r>
          </a:p>
          <a:p>
            <a:r>
              <a:rPr lang="en-US" dirty="0"/>
              <a:t>Increasing industrial </a:t>
            </a:r>
            <a:r>
              <a:rPr lang="en-US"/>
              <a:t>involvement?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FE71C-67CF-40C3-8241-5C8662CD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30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6C97-548C-4BC6-95C3-F298D39E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Seminars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A7E1-0C58-40A7-B02B-D995664E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 2021 - </a:t>
            </a:r>
            <a:r>
              <a:rPr lang="en-US" dirty="0" err="1"/>
              <a:t>Blosc</a:t>
            </a:r>
            <a:r>
              <a:rPr lang="en-US" dirty="0"/>
              <a:t> and hdf5plugin, experiments at </a:t>
            </a:r>
            <a:r>
              <a:rPr lang="en-US" dirty="0" err="1"/>
              <a:t>Eu.XFEL</a:t>
            </a:r>
            <a:endParaRPr lang="en-US" dirty="0"/>
          </a:p>
          <a:p>
            <a:r>
              <a:rPr lang="en-US" dirty="0"/>
              <a:t>Feb 2022 – Compression for tomography</a:t>
            </a:r>
          </a:p>
          <a:p>
            <a:r>
              <a:rPr lang="en-US" dirty="0"/>
              <a:t>Apr 2022 – FPGAs for compression</a:t>
            </a:r>
          </a:p>
          <a:p>
            <a:r>
              <a:rPr lang="en-US" dirty="0"/>
              <a:t>Planned – Compression with </a:t>
            </a:r>
            <a:r>
              <a:rPr lang="en-US" dirty="0" err="1"/>
              <a:t>libAPR</a:t>
            </a:r>
            <a:endParaRPr lang="en-US" dirty="0"/>
          </a:p>
          <a:p>
            <a:endParaRPr lang="en-US" dirty="0"/>
          </a:p>
          <a:p>
            <a:r>
              <a:rPr lang="en-US" dirty="0"/>
              <a:t>Up to about 100 participants from different labs per seminar – thanks for forwarding information to your colleagues!</a:t>
            </a:r>
          </a:p>
          <a:p>
            <a:r>
              <a:rPr lang="en-US" dirty="0"/>
              <a:t>We would appreciate suggestions for more speakers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06EED-6166-4DBD-B1AB-7A7B6AFA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83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5794-929F-4DBF-8DFD-299EA32B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ideas related to seminars?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1BE7-BE03-471B-93D4-4262BF04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follow-up on seminars?</a:t>
            </a:r>
          </a:p>
          <a:p>
            <a:pPr lvl="1"/>
            <a:r>
              <a:rPr lang="en-US" dirty="0"/>
              <a:t>Try to get speakers to commit to some sort of tutorial, code sharing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r>
              <a:rPr lang="en-US" dirty="0"/>
              <a:t>Tutorial or hackathon on implementation of data pipelines (suggested by HZDR)?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4A682-558A-4F78-A428-8C97B5B8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5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45D0-5150-48D2-B1A6-6B58727B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2B8F-0578-442E-ABF1-01C68E40F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Gitlab project:</a:t>
            </a:r>
          </a:p>
          <a:p>
            <a:pPr lvl="1"/>
            <a:r>
              <a:rPr lang="en-US" dirty="0">
                <a:hlinkClick r:id="rId2"/>
              </a:rPr>
              <a:t>https://gitlab.com/leaps-innov-wp7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18221-7F43-452C-B248-DC7A6433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3322A-C4A5-4C86-9237-D6A98E8F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8" y="2276200"/>
            <a:ext cx="10244138" cy="42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612F-0138-42C9-9606-1A8AE06A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EFE7-182F-4E07-878F-1817C559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 within Gitlab project (requires membership of project)</a:t>
            </a:r>
          </a:p>
          <a:p>
            <a:pPr lvl="1"/>
            <a:r>
              <a:rPr lang="en-US" dirty="0">
                <a:hlinkClick r:id="rId3"/>
              </a:rPr>
              <a:t>https://gitlab.com/leaps-innov-wp7/coordination/-/wikis/home</a:t>
            </a: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1364-99C6-4E94-9232-627984EE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1DA55-B8AC-496C-A4EA-1C44360E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1" y="2228463"/>
            <a:ext cx="10358438" cy="43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13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34C5E13ACC946B43CB8320D155564" ma:contentTypeVersion="2" ma:contentTypeDescription="Create a new document." ma:contentTypeScope="" ma:versionID="81249a7823fdc635460e71824dd07091">
  <xsd:schema xmlns:xsd="http://www.w3.org/2001/XMLSchema" xmlns:xs="http://www.w3.org/2001/XMLSchema" xmlns:p="http://schemas.microsoft.com/office/2006/metadata/properties" xmlns:ns2="49b498c2-5969-4524-b542-f9e2aa952fe9" targetNamespace="http://schemas.microsoft.com/office/2006/metadata/properties" ma:root="true" ma:fieldsID="b27ae4cf2d6694e2393be51aa8bc528e" ns2:_="">
    <xsd:import namespace="49b498c2-5969-4524-b542-f9e2aa952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98c2-5969-4524-b542-f9e2aa952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2EEEF-7642-459F-BCC8-C3FF2488F318}">
  <ds:schemaRefs>
    <ds:schemaRef ds:uri="49b498c2-5969-4524-b542-f9e2aa952f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9302C6-E363-418A-ABDD-782EA923AC33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9b498c2-5969-4524-b542-f9e2aa952fe9"/>
  </ds:schemaRefs>
</ds:datastoreItem>
</file>

<file path=customXml/itemProps3.xml><?xml version="1.0" encoding="utf-8"?>
<ds:datastoreItem xmlns:ds="http://schemas.openxmlformats.org/officeDocument/2006/customXml" ds:itemID="{8A4743CD-4858-498D-966A-FE90E0B6F2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Widescreen</PresentationFormat>
  <Paragraphs>82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Thème Office</vt:lpstr>
      <vt:lpstr>PowerPoint Presentation</vt:lpstr>
      <vt:lpstr>Task 1 – Collaboration platform</vt:lpstr>
      <vt:lpstr>Project meetings so far</vt:lpstr>
      <vt:lpstr>Full collaboration meetings so far</vt:lpstr>
      <vt:lpstr>Improving meetings?</vt:lpstr>
      <vt:lpstr>Seminars</vt:lpstr>
      <vt:lpstr>More ideas related to seminars?</vt:lpstr>
      <vt:lpstr>Webpages</vt:lpstr>
      <vt:lpstr>Webpages</vt:lpstr>
      <vt:lpstr>Webpages – note taking</vt:lpstr>
      <vt:lpstr>Future expansion of webpages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 Cesmat</dc:creator>
  <cp:lastModifiedBy>Pennicard, David</cp:lastModifiedBy>
  <cp:revision>880</cp:revision>
  <cp:lastPrinted>2019-10-02T13:29:55Z</cp:lastPrinted>
  <dcterms:modified xsi:type="dcterms:W3CDTF">2022-04-29T15:28:33Z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