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58" r:id="rId3"/>
  </p:sldIdLst>
  <p:sldSz cx="9144000" cy="5715000" type="screen16x10"/>
  <p:notesSz cx="6858000" cy="9144000"/>
  <p:defaultTextStyle>
    <a:defPPr>
      <a:defRPr lang="en-US"/>
    </a:defPPr>
    <a:lvl1pPr algn="l" defTabSz="42227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22275" indent="-36513" algn="l" defTabSz="42227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47725" indent="-76200" algn="l" defTabSz="42227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271588" indent="-114300" algn="l" defTabSz="42227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697038" indent="-153988" algn="l" defTabSz="42227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9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822"/>
    <a:srgbClr val="010000"/>
    <a:srgbClr val="692A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61" autoAdjust="0"/>
    <p:restoredTop sz="96512" autoAdjust="0"/>
  </p:normalViewPr>
  <p:slideViewPr>
    <p:cSldViewPr snapToGrid="0" snapToObjects="1">
      <p:cViewPr varScale="1">
        <p:scale>
          <a:sx n="82" d="100"/>
          <a:sy n="82" d="100"/>
        </p:scale>
        <p:origin x="168" y="1224"/>
      </p:cViewPr>
      <p:guideLst>
        <p:guide orient="horz" pos="359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23443">
              <a:defRPr sz="12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23443">
              <a:defRPr sz="1200">
                <a:latin typeface="Calibri" pitchFamily="-1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fld id="{7780EA39-4E55-C042-8FE9-6A6A58AD03C1}" type="datetime1">
              <a:rPr lang="en-US"/>
              <a:pPr>
                <a:defRPr/>
              </a:pPr>
              <a:t>6/3/22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23443">
              <a:defRPr sz="12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23443">
              <a:defRPr sz="1200">
                <a:latin typeface="Calibri" pitchFamily="-1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fld id="{6B6319EF-3CAB-954E-AA81-73D70CE5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3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23443">
              <a:defRPr sz="12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23443">
              <a:defRPr sz="1200">
                <a:latin typeface="Calibri" pitchFamily="-1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fld id="{527883B8-07FF-044E-A76B-8D06FEF9FB29}" type="datetime1">
              <a:rPr lang="en-US"/>
              <a:pPr>
                <a:defRPr/>
              </a:pPr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23443">
              <a:defRPr sz="12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23443">
              <a:defRPr sz="1200">
                <a:latin typeface="Calibri" pitchFamily="-1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fld id="{CCBC0F47-88F6-F049-9FB3-BD75BBF58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89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222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22275" algn="l" defTabSz="4222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847725" algn="l" defTabSz="4222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271588" algn="l" defTabSz="4222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697038" algn="l" defTabSz="4222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122574" algn="l" defTabSz="42451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7089" algn="l" defTabSz="42451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71603" algn="l" defTabSz="42451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6118" algn="l" defTabSz="42451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273" y="2188585"/>
            <a:ext cx="7481455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24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8BA9-0DC1-F14B-926C-2AA6F1C090D6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ED91-5357-8440-B285-101380F06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1416394"/>
            <a:ext cx="3671455" cy="3920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Arial"/>
                <a:cs typeface="Arial"/>
              </a:defRPr>
            </a:lvl1pPr>
            <a:lvl2pPr marL="424515" indent="0">
              <a:buNone/>
              <a:defRPr sz="1900" b="1"/>
            </a:lvl2pPr>
            <a:lvl3pPr marL="849030" indent="0">
              <a:buNone/>
              <a:defRPr sz="1700" b="1"/>
            </a:lvl3pPr>
            <a:lvl4pPr marL="1273544" indent="0">
              <a:buNone/>
              <a:defRPr sz="1500" b="1"/>
            </a:lvl4pPr>
            <a:lvl5pPr marL="1698059" indent="0">
              <a:buNone/>
              <a:defRPr sz="1500" b="1"/>
            </a:lvl5pPr>
            <a:lvl6pPr marL="2122574" indent="0">
              <a:buNone/>
              <a:defRPr sz="1500" b="1"/>
            </a:lvl6pPr>
            <a:lvl7pPr marL="2547089" indent="0">
              <a:buNone/>
              <a:defRPr sz="1500" b="1"/>
            </a:lvl7pPr>
            <a:lvl8pPr marL="2971603" indent="0">
              <a:buNone/>
              <a:defRPr sz="1500" b="1"/>
            </a:lvl8pPr>
            <a:lvl9pPr marL="3396118" indent="0">
              <a:buNone/>
              <a:defRPr sz="15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2848" y="1416413"/>
            <a:ext cx="3609880" cy="3920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700" b="1">
                <a:latin typeface="Arial"/>
                <a:cs typeface="Arial"/>
              </a:defRPr>
            </a:lvl1pPr>
            <a:lvl2pPr marL="424515" indent="0">
              <a:buNone/>
              <a:defRPr sz="1900" b="1"/>
            </a:lvl2pPr>
            <a:lvl3pPr marL="849030" indent="0">
              <a:buNone/>
              <a:defRPr sz="1700" b="1"/>
            </a:lvl3pPr>
            <a:lvl4pPr marL="1273544" indent="0">
              <a:buNone/>
              <a:defRPr sz="1500" b="1"/>
            </a:lvl4pPr>
            <a:lvl5pPr marL="1698059" indent="0">
              <a:buNone/>
              <a:defRPr sz="1500" b="1"/>
            </a:lvl5pPr>
            <a:lvl6pPr marL="2122574" indent="0">
              <a:buNone/>
              <a:defRPr sz="1500" b="1"/>
            </a:lvl6pPr>
            <a:lvl7pPr marL="2547089" indent="0">
              <a:buNone/>
              <a:defRPr sz="1500" b="1"/>
            </a:lvl7pPr>
            <a:lvl8pPr marL="2971603" indent="0">
              <a:buNone/>
              <a:defRPr sz="1500" b="1"/>
            </a:lvl8pPr>
            <a:lvl9pPr marL="3396118" indent="0">
              <a:buNone/>
              <a:defRPr sz="15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31273" y="1943486"/>
            <a:ext cx="3671455" cy="2918433"/>
          </a:xfrm>
          <a:prstGeom prst="rect">
            <a:avLst/>
          </a:prstGeom>
        </p:spPr>
        <p:txBody>
          <a:bodyPr/>
          <a:lstStyle>
            <a:lvl2pPr marL="385923" indent="-385923">
              <a:defRPr sz="2000">
                <a:latin typeface="Arial"/>
                <a:cs typeface="Arial"/>
              </a:defRPr>
            </a:lvl2pPr>
            <a:lvl3pPr marL="774525" indent="-288102">
              <a:defRPr sz="1700">
                <a:latin typeface="Arial"/>
                <a:cs typeface="Arial"/>
              </a:defRPr>
            </a:lvl3pPr>
            <a:lvl4pPr marL="1014387" indent="-242542">
              <a:buFont typeface="Lucida Grande"/>
              <a:buChar char="‒"/>
              <a:defRPr sz="1500">
                <a:latin typeface="Arial"/>
                <a:cs typeface="Arial"/>
              </a:defRPr>
            </a:lvl4pPr>
            <a:lvl5pPr marL="1258269" indent="-192961"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02848" y="1943486"/>
            <a:ext cx="3609880" cy="2918433"/>
          </a:xfrm>
          <a:prstGeom prst="rect">
            <a:avLst/>
          </a:prstGeom>
        </p:spPr>
        <p:txBody>
          <a:bodyPr/>
          <a:lstStyle>
            <a:lvl2pPr marL="385923" indent="-385923">
              <a:defRPr sz="2000">
                <a:latin typeface="Arial"/>
                <a:cs typeface="Arial"/>
              </a:defRPr>
            </a:lvl2pPr>
            <a:lvl3pPr marL="679385" indent="-293462">
              <a:defRPr sz="1700">
                <a:latin typeface="Arial"/>
                <a:cs typeface="Arial"/>
              </a:defRPr>
            </a:lvl3pPr>
            <a:lvl4pPr marL="964806" indent="-285422">
              <a:buFont typeface="Lucida Grande"/>
              <a:buChar char="‒"/>
              <a:defRPr sz="1500">
                <a:latin typeface="Arial"/>
                <a:cs typeface="Arial"/>
              </a:defRPr>
            </a:lvl4pPr>
            <a:lvl5pPr marL="1157768" indent="-192961" defTabSz="310882"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1273" y="853081"/>
            <a:ext cx="7481455" cy="4169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500" b="1">
                <a:latin typeface="Arial"/>
                <a:cs typeface="Arial"/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4A51-6091-BD40-883D-D10ADED6EEE1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27F-2F45-EC43-BEB9-220E7175D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BBCD-E194-3A4D-B6AF-DD901F53DF88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A8F0-F7AE-DC43-A199-62937CA7D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6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29B91E-3ACF-DA44-9F32-BA305C52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40ECB-2A49-5C47-ABDE-3E1473DEA4D1}" type="datetime1">
              <a:rPr lang="en-US" smtClean="0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6ACF67-E492-7744-AC17-01546E1E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Benno List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84227-9644-BA47-BFBA-3F5A9DC5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5DD34-8F63-8F41-AB0B-C310CE5C51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E711DF-D855-774C-B9F4-89735AD7E314}"/>
              </a:ext>
            </a:extLst>
          </p:cNvPr>
          <p:cNvSpPr/>
          <p:nvPr userDrawn="1"/>
        </p:nvSpPr>
        <p:spPr>
          <a:xfrm>
            <a:off x="0" y="0"/>
            <a:ext cx="9144000" cy="516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3989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859494"/>
            <a:ext cx="2634241" cy="54520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400" b="1">
                <a:latin typeface="Arial"/>
                <a:cs typeface="Arial"/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859495"/>
            <a:ext cx="4737677" cy="3944697"/>
          </a:xfrm>
          <a:prstGeom prst="rect">
            <a:avLst/>
          </a:prstGeom>
        </p:spPr>
        <p:txBody>
          <a:bodyPr/>
          <a:lstStyle>
            <a:lvl1pPr>
              <a:defRPr sz="2500" baseline="0"/>
            </a:lvl1pPr>
            <a:lvl2pPr>
              <a:defRPr sz="2000">
                <a:latin typeface="Arial"/>
                <a:cs typeface="Arial"/>
              </a:defRPr>
            </a:lvl2pPr>
            <a:lvl3pPr>
              <a:defRPr sz="17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272" y="1526566"/>
            <a:ext cx="2634242" cy="3277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24515" indent="0">
              <a:buNone/>
              <a:defRPr sz="1100"/>
            </a:lvl2pPr>
            <a:lvl3pPr marL="849030" indent="0">
              <a:buNone/>
              <a:defRPr sz="900"/>
            </a:lvl3pPr>
            <a:lvl4pPr marL="1273544" indent="0">
              <a:buNone/>
              <a:defRPr sz="800"/>
            </a:lvl4pPr>
            <a:lvl5pPr marL="1698059" indent="0">
              <a:buNone/>
              <a:defRPr sz="800"/>
            </a:lvl5pPr>
            <a:lvl6pPr marL="2122574" indent="0">
              <a:buNone/>
              <a:defRPr sz="800"/>
            </a:lvl6pPr>
            <a:lvl7pPr marL="2547089" indent="0">
              <a:buNone/>
              <a:defRPr sz="800"/>
            </a:lvl7pPr>
            <a:lvl8pPr marL="2971603" indent="0">
              <a:buNone/>
              <a:defRPr sz="800"/>
            </a:lvl8pPr>
            <a:lvl9pPr marL="3396118" indent="0">
              <a:buNone/>
              <a:defRPr sz="8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063C-7F3C-3F41-9CD1-C36DD9461121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DF2F-1611-344D-9FDB-28C10B4F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1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93384"/>
            <a:ext cx="5486400" cy="47228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3283"/>
            <a:ext cx="5486400" cy="29505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4515" indent="0">
              <a:buNone/>
              <a:defRPr sz="2600"/>
            </a:lvl2pPr>
            <a:lvl3pPr marL="849030" indent="0">
              <a:buNone/>
              <a:defRPr sz="2200"/>
            </a:lvl3pPr>
            <a:lvl4pPr marL="1273544" indent="0">
              <a:buNone/>
              <a:defRPr sz="1900"/>
            </a:lvl4pPr>
            <a:lvl5pPr marL="1698059" indent="0">
              <a:buNone/>
              <a:defRPr sz="1900"/>
            </a:lvl5pPr>
            <a:lvl6pPr marL="2122574" indent="0">
              <a:buNone/>
              <a:defRPr sz="1900"/>
            </a:lvl6pPr>
            <a:lvl7pPr marL="2547089" indent="0">
              <a:buNone/>
              <a:defRPr sz="1900"/>
            </a:lvl7pPr>
            <a:lvl8pPr marL="2971603" indent="0">
              <a:buNone/>
              <a:defRPr sz="1900"/>
            </a:lvl8pPr>
            <a:lvl9pPr marL="3396118" indent="0">
              <a:buNone/>
              <a:defRPr sz="1900"/>
            </a:lvl9pPr>
          </a:lstStyle>
          <a:p>
            <a:pPr lvl="0"/>
            <a:r>
              <a:rPr lang="de-DE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65666"/>
            <a:ext cx="5486400" cy="6707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24515" indent="0">
              <a:buNone/>
              <a:defRPr sz="1100"/>
            </a:lvl2pPr>
            <a:lvl3pPr marL="849030" indent="0">
              <a:buNone/>
              <a:defRPr sz="900"/>
            </a:lvl3pPr>
            <a:lvl4pPr marL="1273544" indent="0">
              <a:buNone/>
              <a:defRPr sz="800"/>
            </a:lvl4pPr>
            <a:lvl5pPr marL="1698059" indent="0">
              <a:buNone/>
              <a:defRPr sz="800"/>
            </a:lvl5pPr>
            <a:lvl6pPr marL="2122574" indent="0">
              <a:buNone/>
              <a:defRPr sz="800"/>
            </a:lvl6pPr>
            <a:lvl7pPr marL="2547089" indent="0">
              <a:buNone/>
              <a:defRPr sz="800"/>
            </a:lvl7pPr>
            <a:lvl8pPr marL="2971603" indent="0">
              <a:buNone/>
              <a:defRPr sz="800"/>
            </a:lvl8pPr>
            <a:lvl9pPr marL="3396118" indent="0">
              <a:buNone/>
              <a:defRPr sz="8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A159-6528-8441-9190-02433BD2B15D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F8F1-40C3-3F40-B66F-41CA8B16A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3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DDFD47-0C88-3641-8CEA-984B3FE2EC87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94FA1-A6B9-1842-A62E-8E6E15E2E799}"/>
              </a:ext>
            </a:extLst>
          </p:cNvPr>
          <p:cNvSpPr txBox="1"/>
          <p:nvPr userDrawn="1"/>
        </p:nvSpPr>
        <p:spPr>
          <a:xfrm>
            <a:off x="3378200" y="1473200"/>
            <a:ext cx="5359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dirty="0">
                <a:solidFill>
                  <a:schemeClr val="bg1"/>
                </a:solidFill>
              </a:rPr>
              <a:t>International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59628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1" y="85990"/>
            <a:ext cx="8520113" cy="453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4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679561"/>
            <a:ext cx="7481455" cy="4400439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  <a:lvl2pPr marL="385923" indent="-241200">
              <a:defRPr sz="1400">
                <a:latin typeface="Arial"/>
                <a:cs typeface="Arial"/>
              </a:defRPr>
            </a:lvl2pPr>
            <a:lvl3pPr marL="679385" indent="-293462">
              <a:defRPr sz="1400">
                <a:latin typeface="Arial"/>
                <a:cs typeface="Arial"/>
              </a:defRPr>
            </a:lvl3pPr>
            <a:lvl4pPr marL="964806" indent="-285422">
              <a:buFont typeface="Lucida Grande"/>
              <a:buChar char="‒"/>
              <a:defRPr sz="1200">
                <a:latin typeface="Arial"/>
                <a:cs typeface="Arial"/>
              </a:defRPr>
            </a:lvl4pPr>
            <a:lvl5pPr marL="1157768" indent="-192961"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29822" y="117818"/>
            <a:ext cx="5482906" cy="4169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D6A3-DC13-FD4C-B579-29F8916F45FA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9CDE-9F89-4649-B6E9-C870C065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8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679561"/>
            <a:ext cx="7481455" cy="4400439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  <a:lvl2pPr marL="385923" indent="-241200">
              <a:defRPr sz="1400">
                <a:latin typeface="Arial"/>
                <a:cs typeface="Arial"/>
              </a:defRPr>
            </a:lvl2pPr>
            <a:lvl3pPr marL="679385" indent="-293462">
              <a:defRPr sz="1400">
                <a:latin typeface="Arial"/>
                <a:cs typeface="Arial"/>
              </a:defRPr>
            </a:lvl3pPr>
            <a:lvl4pPr marL="964806" indent="-285422">
              <a:buFont typeface="Lucida Grande"/>
              <a:buChar char="‒"/>
              <a:defRPr sz="1200">
                <a:latin typeface="Arial"/>
                <a:cs typeface="Arial"/>
              </a:defRPr>
            </a:lvl4pPr>
            <a:lvl5pPr marL="1157768" indent="-192961"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29822" y="117818"/>
            <a:ext cx="5482906" cy="4169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D6A3-DC13-FD4C-B579-29F8916F45FA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9CDE-9F89-4649-B6E9-C870C065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45127" y="752560"/>
            <a:ext cx="3574473" cy="4029824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400"/>
              </a:spcBef>
              <a:defRPr sz="1400" b="0"/>
            </a:lvl1pPr>
            <a:lvl2pPr marL="288000" indent="-144000">
              <a:spcBef>
                <a:spcPts val="400"/>
              </a:spcBef>
              <a:defRPr sz="1200">
                <a:latin typeface="Arial"/>
                <a:cs typeface="Arial"/>
              </a:defRPr>
            </a:lvl2pPr>
            <a:lvl3pPr marL="432000" indent="-144000">
              <a:defRPr sz="1100">
                <a:latin typeface="Arial"/>
                <a:cs typeface="Arial"/>
              </a:defRPr>
            </a:lvl3pPr>
            <a:lvl4pPr marL="576000" indent="-144000">
              <a:buFont typeface="Lucida Grande"/>
              <a:buChar char="‒"/>
              <a:defRPr sz="1100">
                <a:latin typeface="Arial"/>
                <a:cs typeface="Arial"/>
              </a:defRPr>
            </a:lvl4pPr>
            <a:lvl5pPr marL="1258269" indent="-192961"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endParaRPr lang="de-D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5127" y="144632"/>
            <a:ext cx="7481455" cy="30480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CA5C-05AA-5F47-991F-CD984FFBFF0E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927D-F133-FB4E-BE50-700D1140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36F55D-6840-884A-9D32-08F1D537A5C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24400" y="752560"/>
            <a:ext cx="3574473" cy="4029824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400"/>
              </a:spcBef>
              <a:defRPr sz="1400" b="0"/>
            </a:lvl1pPr>
            <a:lvl2pPr marL="288000" indent="-144000">
              <a:spcBef>
                <a:spcPts val="400"/>
              </a:spcBef>
              <a:defRPr sz="1200">
                <a:latin typeface="Arial"/>
                <a:cs typeface="Arial"/>
              </a:defRPr>
            </a:lvl2pPr>
            <a:lvl3pPr marL="432000" indent="-144000">
              <a:defRPr sz="1100">
                <a:latin typeface="Arial"/>
                <a:cs typeface="Arial"/>
              </a:defRPr>
            </a:lvl3pPr>
            <a:lvl4pPr marL="576000" indent="-144000">
              <a:buFont typeface="Lucida Grande"/>
              <a:buChar char="‒"/>
              <a:defRPr sz="1100">
                <a:latin typeface="Arial"/>
                <a:cs typeface="Arial"/>
              </a:defRPr>
            </a:lvl4pPr>
            <a:lvl5pPr marL="1258269" indent="-192961"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42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29822" y="117818"/>
            <a:ext cx="5482906" cy="4169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D6A3-DC13-FD4C-B579-29F8916F45FA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9CDE-9F89-4649-B6E9-C870C065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7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491288"/>
            <a:ext cx="7481455" cy="3203864"/>
          </a:xfrm>
          <a:prstGeom prst="rect">
            <a:avLst/>
          </a:prstGeom>
        </p:spPr>
        <p:txBody>
          <a:bodyPr/>
          <a:lstStyle>
            <a:lvl1pPr marL="216000" indent="-216000">
              <a:defRPr sz="1600" b="0"/>
            </a:lvl1pPr>
            <a:lvl2pPr marL="457923" indent="-205923">
              <a:defRPr sz="1500">
                <a:latin typeface="Arial"/>
                <a:cs typeface="Arial"/>
              </a:defRPr>
            </a:lvl2pPr>
            <a:lvl3pPr marL="679385" indent="-293462">
              <a:defRPr sz="1400">
                <a:latin typeface="Arial"/>
                <a:cs typeface="Arial"/>
              </a:defRPr>
            </a:lvl3pPr>
            <a:lvl4pPr marL="964806" indent="-285422">
              <a:buFont typeface="Lucida Grande"/>
              <a:buChar char="‒"/>
              <a:defRPr sz="1200">
                <a:latin typeface="Arial"/>
                <a:cs typeface="Arial"/>
              </a:defRPr>
            </a:lvl4pPr>
            <a:lvl5pPr marL="1157768" indent="-192961"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3" y="853081"/>
            <a:ext cx="7481455" cy="4169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05B0-1C15-8841-AEB4-F31B73E6FD8A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90913-7BED-9B49-AE85-4C0946355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422261"/>
            <a:ext cx="7516091" cy="12501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245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9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35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80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25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70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16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61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273" y="853081"/>
            <a:ext cx="7481455" cy="109040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500" b="1">
                <a:latin typeface="Arial"/>
                <a:cs typeface="Arial"/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B247-8E6D-464D-9E9F-D2CA37B4F42E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92A7-37D3-4643-9775-73A5861B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853081"/>
            <a:ext cx="7481455" cy="4169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500" b="1">
                <a:latin typeface="Arial"/>
                <a:cs typeface="Arial"/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C201-7F22-4048-991B-FA5BEBC81B07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886F-98CE-9745-8CC5-B998539C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45127" y="1539394"/>
            <a:ext cx="3574473" cy="3242989"/>
          </a:xfrm>
          <a:prstGeom prst="rect">
            <a:avLst/>
          </a:prstGeom>
        </p:spPr>
        <p:txBody>
          <a:bodyPr/>
          <a:lstStyle>
            <a:lvl2pPr marL="385923" indent="-385923">
              <a:defRPr sz="2000">
                <a:latin typeface="Arial"/>
                <a:cs typeface="Arial"/>
              </a:defRPr>
            </a:lvl2pPr>
            <a:lvl3pPr marL="774525" indent="-288102">
              <a:defRPr sz="1700">
                <a:latin typeface="Arial"/>
                <a:cs typeface="Arial"/>
              </a:defRPr>
            </a:lvl3pPr>
            <a:lvl4pPr marL="1014387" indent="-242542">
              <a:buFont typeface="Lucida Grande"/>
              <a:buChar char="‒"/>
              <a:defRPr sz="1500">
                <a:latin typeface="Arial"/>
                <a:cs typeface="Arial"/>
              </a:defRPr>
            </a:lvl4pPr>
            <a:lvl5pPr marL="1258269" indent="-192961"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26709" y="1539394"/>
            <a:ext cx="3574473" cy="3242989"/>
          </a:xfrm>
          <a:prstGeom prst="rect">
            <a:avLst/>
          </a:prstGeom>
        </p:spPr>
        <p:txBody>
          <a:bodyPr/>
          <a:lstStyle>
            <a:lvl2pPr marL="385923" indent="-385923">
              <a:defRPr sz="2000">
                <a:latin typeface="Arial"/>
                <a:cs typeface="Arial"/>
              </a:defRPr>
            </a:lvl2pPr>
            <a:lvl3pPr marL="679385" indent="-293462">
              <a:defRPr sz="1700">
                <a:latin typeface="Arial"/>
                <a:cs typeface="Arial"/>
              </a:defRPr>
            </a:lvl3pPr>
            <a:lvl4pPr marL="964806" indent="-285422">
              <a:buFont typeface="Lucida Grande"/>
              <a:buChar char="‒"/>
              <a:defRPr sz="1500">
                <a:latin typeface="Arial"/>
                <a:cs typeface="Arial"/>
              </a:defRPr>
            </a:lvl4pPr>
            <a:lvl5pPr marL="1157768" indent="-192961" defTabSz="310882"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273" y="853081"/>
            <a:ext cx="7481455" cy="4169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500" b="1">
                <a:latin typeface="Arial"/>
                <a:cs typeface="Arial"/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CA5C-05AA-5F47-991F-CD984FFBFF0E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927D-F133-FB4E-BE50-700D1140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9538" y="5295900"/>
            <a:ext cx="1304925" cy="304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23443">
              <a:defRPr sz="1000" smtClean="0">
                <a:solidFill>
                  <a:srgbClr val="630822"/>
                </a:solidFill>
                <a:ea typeface="ＭＳ Ｐゴシック" pitchFamily="-1" charset="-128"/>
                <a:cs typeface="Arial" charset="0"/>
              </a:defRPr>
            </a:lvl1pPr>
          </a:lstStyle>
          <a:p>
            <a:pPr>
              <a:defRPr/>
            </a:pPr>
            <a:fld id="{C6940ECB-2A49-5C47-ABDE-3E1473DEA4D1}" type="datetime1">
              <a:rPr lang="en-US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1475" y="5295900"/>
            <a:ext cx="2860675" cy="304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23443">
              <a:defRPr sz="1000" smtClean="0">
                <a:solidFill>
                  <a:srgbClr val="630822"/>
                </a:solidFill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r>
              <a:rPr lang="en-US"/>
              <a:t>Benno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50" y="5295900"/>
            <a:ext cx="2132013" cy="304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423443">
              <a:defRPr sz="1000">
                <a:solidFill>
                  <a:srgbClr val="630822"/>
                </a:solidFill>
                <a:ea typeface="ＭＳ Ｐゴシック" pitchFamily="-1" charset="-128"/>
                <a:cs typeface="Arial" charset="0"/>
              </a:defRPr>
            </a:lvl1pPr>
          </a:lstStyle>
          <a:p>
            <a:pPr>
              <a:defRPr/>
            </a:pPr>
            <a:fld id="{8825DD34-8F63-8F41-AB0B-C310CE5C5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31850" y="865188"/>
            <a:ext cx="74803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3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28638"/>
            <a:ext cx="7480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page4image2766581152">
            <a:extLst>
              <a:ext uri="{FF2B5EF4-FFF2-40B4-BE49-F238E27FC236}">
                <a16:creationId xmlns:a16="http://schemas.microsoft.com/office/drawing/2014/main" id="{0A327B3F-7D08-F24B-B31F-AC179C0006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57" y="220414"/>
            <a:ext cx="700327" cy="6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13" r:id="rId3"/>
    <p:sldLayoutId id="2147483712" r:id="rId4"/>
    <p:sldLayoutId id="2147483710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1" r:id="rId12"/>
    <p:sldLayoutId id="2147483706" r:id="rId13"/>
    <p:sldLayoutId id="2147483707" r:id="rId14"/>
    <p:sldLayoutId id="2147483708" r:id="rId15"/>
    <p:sldLayoutId id="2147483709" r:id="rId16"/>
  </p:sldLayoutIdLst>
  <p:hf hdr="0"/>
  <p:txStyles>
    <p:titleStyle>
      <a:lvl1pPr algn="ctr" defTabSz="422275" rtl="0" fontAlgn="base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2227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2227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2227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2227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385923" algn="ctr" defTabSz="423443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771845" algn="ctr" defTabSz="423443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157768" algn="ctr" defTabSz="423443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543690" algn="ctr" defTabSz="423443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17500" indent="-317500" algn="l" defTabSz="422275" rtl="0" fontAlgn="base">
        <a:spcBef>
          <a:spcPct val="20000"/>
        </a:spcBef>
        <a:spcAft>
          <a:spcPct val="0"/>
        </a:spcAft>
        <a:buFont typeface="Arial" charset="0"/>
        <a:buChar char="•"/>
        <a:defRPr sz="2500" b="1" kern="1200">
          <a:solidFill>
            <a:schemeClr val="tx1"/>
          </a:solidFill>
          <a:latin typeface="Arial"/>
          <a:ea typeface="ＭＳ Ｐゴシック" pitchFamily="-84" charset="-128"/>
          <a:cs typeface="Arial"/>
        </a:defRPr>
      </a:lvl1pPr>
      <a:lvl2pPr marL="687388" indent="-265113" algn="l" defTabSz="422275" rtl="0" fontAlgn="base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060450" indent="-211138" algn="l" defTabSz="422275" rtl="0" fontAlgn="base">
        <a:spcBef>
          <a:spcPct val="20000"/>
        </a:spcBef>
        <a:spcAft>
          <a:spcPct val="0"/>
        </a:spcAft>
        <a:buFont typeface="Lucida Grande" charset="0"/>
        <a:buChar char="‒"/>
        <a:defRPr sz="2000" kern="1200">
          <a:solidFill>
            <a:schemeClr val="tx1"/>
          </a:solidFill>
          <a:latin typeface="Arial"/>
          <a:ea typeface="Arial" pitchFamily="-84" charset="0"/>
          <a:cs typeface="Arial"/>
        </a:defRPr>
      </a:lvl3pPr>
      <a:lvl4pPr marL="1484313" indent="-211138" algn="l" defTabSz="422275" rtl="0" fontAlgn="base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1" charset="-128"/>
        </a:defRPr>
      </a:lvl4pPr>
      <a:lvl5pPr marL="1908175" indent="-211138" algn="l" defTabSz="422275" rtl="0" fontAlgn="base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ＭＳ Ｐゴシック" pitchFamily="-84" charset="-128"/>
          <a:cs typeface="Arial" charset="0"/>
        </a:defRPr>
      </a:lvl5pPr>
      <a:lvl6pPr marL="2334831" indent="-212257" algn="l" defTabSz="42451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346" indent="-212257" algn="l" defTabSz="42451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861" indent="-212257" algn="l" defTabSz="42451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376" indent="-212257" algn="l" defTabSz="42451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5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15" algn="l" defTabSz="4245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30" algn="l" defTabSz="4245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544" algn="l" defTabSz="4245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059" algn="l" defTabSz="4245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574" algn="l" defTabSz="4245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089" algn="l" defTabSz="4245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603" algn="l" defTabSz="4245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6118" algn="l" defTabSz="4245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EAD17-C810-48F0-76A6-C6FF5E59895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Proposal being prepared for MEXT</a:t>
            </a:r>
          </a:p>
          <a:p>
            <a:r>
              <a:rPr lang="en-GB" dirty="0"/>
              <a:t>Goals: </a:t>
            </a:r>
          </a:p>
          <a:p>
            <a:pPr lvl="1"/>
            <a:r>
              <a:rPr lang="en-GB" dirty="0"/>
              <a:t>Fund time-critical R&amp;D work before Pre-Lab starts</a:t>
            </a:r>
          </a:p>
          <a:p>
            <a:pPr lvl="1"/>
            <a:r>
              <a:rPr lang="en-GB" dirty="0"/>
              <a:t>Shorten time necessary for Pre-Lab phase</a:t>
            </a:r>
          </a:p>
          <a:p>
            <a:r>
              <a:rPr lang="en-GB" dirty="0"/>
              <a:t>“Pre-Lab” considered part of a full ILC construction project by MEXT – </a:t>
            </a:r>
            <a:br>
              <a:rPr lang="en-GB" dirty="0"/>
            </a:br>
            <a:r>
              <a:rPr lang="en-GB" dirty="0"/>
              <a:t>we are not there</a:t>
            </a:r>
          </a:p>
          <a:p>
            <a:r>
              <a:rPr lang="en-GB" dirty="0"/>
              <a:t>Positive signals from MEXT to fund the time-critical WPs through KEK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2627AC-77F4-082D-8CF5-2E512D1A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 for Time before Pre-Lab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59D34-8A78-E47F-2F3A-7B7C6B50AF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0F5BBCD-E194-3A4D-B6AF-DD901F53DF88}" type="datetime1">
              <a:rPr lang="en-US" smtClean="0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3CF64-FA6C-FBCC-AD90-642FA72635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F566E-5109-4656-1637-0BE5978BE9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555A8F0-F7AE-DC43-A199-62937CA7DB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463480-DD28-641A-142A-816DD715109E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2"/>
          <a:stretch>
            <a:fillRect/>
          </a:stretch>
        </p:blipFill>
        <p:spPr>
          <a:xfrm>
            <a:off x="6025222" y="752560"/>
            <a:ext cx="2805123" cy="4030663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76200" dist="76200" dir="2700000" algn="tl" rotWithShape="0">
              <a:schemeClr val="accent5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BB13A-364D-6B58-C9DD-9200E73E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1" y="3544662"/>
            <a:ext cx="5180095" cy="123772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76200" dist="76200" dir="2700000" algn="tl" rotWithShape="0">
              <a:schemeClr val="accent5"/>
            </a:outerShdw>
          </a:effectLst>
        </p:spPr>
      </p:pic>
    </p:spTree>
    <p:extLst>
      <p:ext uri="{BB962C8B-B14F-4D97-AF65-F5344CB8AC3E}">
        <p14:creationId xmlns:p14="http://schemas.microsoft.com/office/powerpoint/2010/main" val="337477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07B58-9887-E348-A4C8-55710FD1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8D6A3-DC13-FD4C-B579-29F8916F45FA}" type="datetime1">
              <a:rPr lang="en-US" smtClean="0"/>
              <a:pPr>
                <a:defRPr/>
              </a:pPr>
              <a:t>6/3/22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5514D-BA27-6245-B639-0358ABC6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Benno List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8F4A0-9573-2642-B8FB-F6C22B3F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A9CDE-9F89-4649-B6E9-C870C06527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Content Placeholder 7" descr="Timeline&#10;&#10;Description automatically generated">
            <a:extLst>
              <a:ext uri="{FF2B5EF4-FFF2-40B4-BE49-F238E27FC236}">
                <a16:creationId xmlns:a16="http://schemas.microsoft.com/office/drawing/2014/main" id="{D9A0F292-CF7B-B44E-A815-6FC85CAED0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10481"/>
            <a:ext cx="9091613" cy="51149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B47EC7-1E95-2F4C-A699-66E3118E4327}"/>
              </a:ext>
            </a:extLst>
          </p:cNvPr>
          <p:cNvSpPr txBox="1"/>
          <p:nvPr/>
        </p:nvSpPr>
        <p:spPr>
          <a:xfrm>
            <a:off x="1243374" y="5359243"/>
            <a:ext cx="439665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S. Michizono, IDT WG2 Meeting 22.3.2022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91110-16E3-AD41-91E6-A19F3025FFB2}"/>
              </a:ext>
            </a:extLst>
          </p:cNvPr>
          <p:cNvSpPr txBox="1"/>
          <p:nvPr/>
        </p:nvSpPr>
        <p:spPr>
          <a:xfrm>
            <a:off x="4339771" y="3918857"/>
            <a:ext cx="4365298" cy="877163"/>
          </a:xfrm>
          <a:prstGeom prst="rect">
            <a:avLst/>
          </a:prstGeom>
          <a:solidFill>
            <a:schemeClr val="bg1">
              <a:alpha val="57223"/>
            </a:schemeClr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Roughly 1/5 material and 1/3 person power</a:t>
            </a:r>
            <a:br>
              <a:rPr lang="en-DE" dirty="0"/>
            </a:br>
            <a:r>
              <a:rPr lang="en-DE" dirty="0"/>
              <a:t>compared to original plan,</a:t>
            </a:r>
            <a:br>
              <a:rPr lang="en-DE" dirty="0"/>
            </a:br>
            <a:r>
              <a:rPr lang="en-DE" dirty="0"/>
              <a:t>plus costs for infrastructure (STF and ATF)</a:t>
            </a:r>
          </a:p>
        </p:txBody>
      </p:sp>
    </p:spTree>
    <p:extLst>
      <p:ext uri="{BB962C8B-B14F-4D97-AF65-F5344CB8AC3E}">
        <p14:creationId xmlns:p14="http://schemas.microsoft.com/office/powerpoint/2010/main" val="1621921131"/>
      </p:ext>
    </p:extLst>
  </p:cSld>
  <p:clrMapOvr>
    <a:masterClrMapping/>
  </p:clrMapOvr>
</p:sld>
</file>

<file path=ppt/theme/theme1.xml><?xml version="1.0" encoding="utf-8"?>
<a:theme xmlns:a="http://schemas.openxmlformats.org/drawingml/2006/main" name="LLC_PowerPoint">
  <a:themeElements>
    <a:clrScheme name="LCC">
      <a:dk1>
        <a:sysClr val="windowText" lastClr="000000"/>
      </a:dk1>
      <a:lt1>
        <a:sysClr val="window" lastClr="FFFFFF"/>
      </a:lt1>
      <a:dk2>
        <a:srgbClr val="660922"/>
      </a:dk2>
      <a:lt2>
        <a:srgbClr val="F3E4B2"/>
      </a:lt2>
      <a:accent1>
        <a:srgbClr val="EB112D"/>
      </a:accent1>
      <a:accent2>
        <a:srgbClr val="A32638"/>
      </a:accent2>
      <a:accent3>
        <a:srgbClr val="660922"/>
      </a:accent3>
      <a:accent4>
        <a:srgbClr val="6D3321"/>
      </a:accent4>
      <a:accent5>
        <a:srgbClr val="A6A6A6"/>
      </a:accent5>
      <a:accent6>
        <a:srgbClr val="F3E4B2"/>
      </a:accent6>
      <a:hlink>
        <a:srgbClr val="664975"/>
      </a:hlink>
      <a:folHlink>
        <a:srgbClr val="4427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9833</TotalTime>
  <Words>96</Words>
  <Application>Microsoft Macintosh PowerPoint</Application>
  <PresentationFormat>On-screen Show (16:10)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Lucida Grande</vt:lpstr>
      <vt:lpstr>LLC_PowerPoint</vt:lpstr>
      <vt:lpstr>Proposal for Time before Pre-Lab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Sandbox Studio</dc:creator>
  <cp:lastModifiedBy>Benno List</cp:lastModifiedBy>
  <cp:revision>296</cp:revision>
  <dcterms:created xsi:type="dcterms:W3CDTF">2013-03-22T17:34:51Z</dcterms:created>
  <dcterms:modified xsi:type="dcterms:W3CDTF">2022-06-03T07:56:50Z</dcterms:modified>
</cp:coreProperties>
</file>