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301" r:id="rId2"/>
    <p:sldId id="311" r:id="rId3"/>
    <p:sldId id="313" r:id="rId4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orient="horz" pos="167">
          <p15:clr>
            <a:srgbClr val="A4A3A4"/>
          </p15:clr>
        </p15:guide>
        <p15:guide id="3" orient="horz" pos="616">
          <p15:clr>
            <a:srgbClr val="A4A3A4"/>
          </p15:clr>
        </p15:guide>
        <p15:guide id="4" orient="horz" pos="2672">
          <p15:clr>
            <a:srgbClr val="A4A3A4"/>
          </p15:clr>
        </p15:guide>
        <p15:guide id="5" orient="horz" pos="1165">
          <p15:clr>
            <a:srgbClr val="A4A3A4"/>
          </p15:clr>
        </p15:guide>
        <p15:guide id="6" pos="5551">
          <p15:clr>
            <a:srgbClr val="A4A3A4"/>
          </p15:clr>
        </p15:guide>
        <p15:guide id="7" pos="1551">
          <p15:clr>
            <a:srgbClr val="A4A3A4"/>
          </p15:clr>
        </p15:guide>
        <p15:guide id="8" pos="4178">
          <p15:clr>
            <a:srgbClr val="A4A3A4"/>
          </p15:clr>
        </p15:guide>
        <p15:guide id="9" pos="2927">
          <p15:clr>
            <a:srgbClr val="A4A3A4"/>
          </p15:clr>
        </p15:guide>
        <p15:guide id="10" pos="2809">
          <p15:clr>
            <a:srgbClr val="A4A3A4"/>
          </p15:clr>
        </p15:guide>
        <p15:guide id="11" pos="178">
          <p15:clr>
            <a:srgbClr val="A4A3A4"/>
          </p15:clr>
        </p15:guide>
        <p15:guide id="12" pos="4299">
          <p15:clr>
            <a:srgbClr val="A4A3A4"/>
          </p15:clr>
        </p15:guide>
        <p15:guide id="13" pos="14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B4C2"/>
    <a:srgbClr val="00A5EB"/>
    <a:srgbClr val="FFFFCC"/>
    <a:srgbClr val="FFFF99"/>
    <a:srgbClr val="D3E903"/>
    <a:srgbClr val="FFFF00"/>
    <a:srgbClr val="FFFFFF"/>
    <a:srgbClr val="9C9E9F"/>
    <a:srgbClr val="DDDDD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9" autoAdjust="0"/>
    <p:restoredTop sz="94374" autoAdjust="0"/>
  </p:normalViewPr>
  <p:slideViewPr>
    <p:cSldViewPr snapToGrid="0">
      <p:cViewPr varScale="1">
        <p:scale>
          <a:sx n="71" d="100"/>
          <a:sy n="71" d="100"/>
        </p:scale>
        <p:origin x="490" y="36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1602" y="-9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29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235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820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900113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8142" y="90011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19281" cy="900113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732094" y="6463378"/>
            <a:ext cx="706253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 smtClean="0">
                <a:solidFill>
                  <a:schemeClr val="bg2"/>
                </a:solidFill>
              </a:rPr>
              <a:t>Wolfgang</a:t>
            </a:r>
            <a:r>
              <a:rPr lang="en-GB" sz="900" b="1" baseline="0" dirty="0" smtClean="0">
                <a:solidFill>
                  <a:schemeClr val="bg2"/>
                </a:solidFill>
              </a:rPr>
              <a:t> Lohmann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dirty="0">
                <a:solidFill>
                  <a:schemeClr val="bg2"/>
                </a:solidFill>
              </a:rPr>
              <a:t>| </a:t>
            </a:r>
            <a:r>
              <a:rPr lang="en-GB" sz="900" baseline="0" dirty="0" smtClean="0">
                <a:solidFill>
                  <a:schemeClr val="bg2"/>
                </a:solidFill>
              </a:rPr>
              <a:t> 09.10.2020 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‹Nr.›</a:t>
            </a:fld>
            <a:endParaRPr lang="en-GB" sz="9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Textmasterformate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  <a:p>
            <a:pPr lvl="1"/>
            <a:r>
              <a:rPr lang="en-GB" dirty="0" err="1" smtClean="0"/>
              <a:t>Zweite</a:t>
            </a:r>
            <a:r>
              <a:rPr lang="en-GB" dirty="0" smtClean="0"/>
              <a:t> </a:t>
            </a:r>
            <a:r>
              <a:rPr lang="en-GB" dirty="0" err="1" smtClean="0"/>
              <a:t>Ebene</a:t>
            </a:r>
            <a:endParaRPr lang="en-GB" dirty="0" smtClean="0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03188"/>
            <a:ext cx="791210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Titelmasterformat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5" descr="CMSLogo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ECAL E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82659" y="2133490"/>
            <a:ext cx="8431469" cy="230832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 smtClean="0"/>
              <a:t>Wolfgang Lohmann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178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Material we have from FCAL</a:t>
            </a:r>
            <a:r>
              <a:rPr lang="en-US" sz="2800" dirty="0" smtClean="0"/>
              <a:t> </a:t>
            </a:r>
            <a:endParaRPr lang="de-DE" sz="2800" dirty="0"/>
          </a:p>
        </p:txBody>
      </p:sp>
      <p:sp>
        <p:nvSpPr>
          <p:cNvPr id="8" name="Textfeld 7"/>
          <p:cNvSpPr txBox="1"/>
          <p:nvPr/>
        </p:nvSpPr>
        <p:spPr>
          <a:xfrm>
            <a:off x="833611" y="1817717"/>
            <a:ext cx="74814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SzPct val="149000"/>
              <a:buFont typeface="Arial" panose="020B0604020202020204" pitchFamily="34" charset="0"/>
              <a:buChar char="•"/>
            </a:pPr>
            <a:r>
              <a:rPr lang="de-DE" sz="2000" dirty="0" err="1" smtClean="0"/>
              <a:t>about</a:t>
            </a:r>
            <a:r>
              <a:rPr lang="de-DE" sz="2000" dirty="0" smtClean="0"/>
              <a:t> 20 </a:t>
            </a:r>
            <a:r>
              <a:rPr lang="de-DE" sz="2000" dirty="0" err="1" smtClean="0"/>
              <a:t>tungsten</a:t>
            </a:r>
            <a:r>
              <a:rPr lang="de-DE" sz="2000" dirty="0" smtClean="0"/>
              <a:t> </a:t>
            </a:r>
            <a:r>
              <a:rPr lang="de-DE" sz="2000" dirty="0" err="1" smtClean="0"/>
              <a:t>plates</a:t>
            </a:r>
            <a:r>
              <a:rPr lang="de-DE" sz="2000" dirty="0" smtClean="0"/>
              <a:t> 14x14 cm2</a:t>
            </a:r>
          </a:p>
          <a:p>
            <a:pPr marL="342900" indent="-342900">
              <a:buSzPct val="149000"/>
              <a:buFont typeface="Arial" panose="020B0604020202020204" pitchFamily="34" charset="0"/>
              <a:buChar char="•"/>
            </a:pPr>
            <a:endParaRPr lang="de-DE" sz="2000" dirty="0"/>
          </a:p>
          <a:p>
            <a:pPr>
              <a:buSzPct val="149000"/>
            </a:pPr>
            <a:r>
              <a:rPr lang="de-DE" sz="2000" dirty="0" smtClean="0"/>
              <a:t>     </a:t>
            </a:r>
            <a:r>
              <a:rPr lang="de-DE" sz="2000" dirty="0" err="1" smtClean="0"/>
              <a:t>c</a:t>
            </a:r>
            <a:r>
              <a:rPr lang="de-DE" sz="2000" dirty="0" err="1" smtClean="0"/>
              <a:t>an</a:t>
            </a:r>
            <a:r>
              <a:rPr lang="de-DE" sz="2000" dirty="0" smtClean="0"/>
              <a:t>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/>
              <a:t>cutted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7x14 cm2, </a:t>
            </a:r>
            <a:r>
              <a:rPr lang="de-DE" sz="2000" dirty="0" err="1" smtClean="0"/>
              <a:t>with</a:t>
            </a:r>
            <a:r>
              <a:rPr lang="de-DE" sz="2000" dirty="0" smtClean="0"/>
              <a:t> a x-y </a:t>
            </a:r>
            <a:r>
              <a:rPr lang="de-DE" sz="2000" dirty="0" err="1" smtClean="0"/>
              <a:t>coverage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28x7 cm2</a:t>
            </a:r>
          </a:p>
          <a:p>
            <a:pPr marL="342900" indent="-342900">
              <a:buSzPct val="149000"/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indent="-342900">
              <a:buSzPct val="149000"/>
              <a:buFont typeface="Arial" panose="020B0604020202020204" pitchFamily="34" charset="0"/>
              <a:buChar char="•"/>
            </a:pPr>
            <a:r>
              <a:rPr lang="de-DE" sz="2000" dirty="0" smtClean="0"/>
              <a:t>FLAXE </a:t>
            </a:r>
            <a:r>
              <a:rPr lang="de-DE" sz="2000" dirty="0" err="1" smtClean="0"/>
              <a:t>readout</a:t>
            </a:r>
            <a:r>
              <a:rPr lang="de-DE" sz="2000" dirty="0" smtClean="0"/>
              <a:t>, </a:t>
            </a:r>
            <a:r>
              <a:rPr lang="de-DE" sz="2000" dirty="0" err="1" smtClean="0"/>
              <a:t>including</a:t>
            </a:r>
            <a:r>
              <a:rPr lang="de-DE" sz="2000" dirty="0" smtClean="0"/>
              <a:t> FPGA</a:t>
            </a:r>
          </a:p>
          <a:p>
            <a:endParaRPr lang="de-DE" sz="2000" dirty="0" smtClean="0"/>
          </a:p>
        </p:txBody>
      </p:sp>
    </p:spTree>
    <p:extLst>
      <p:ext uri="{BB962C8B-B14F-4D97-AF65-F5344CB8AC3E}">
        <p14:creationId xmlns:p14="http://schemas.microsoft.com/office/powerpoint/2010/main" val="327489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What we would need</a:t>
            </a:r>
            <a:endParaRPr lang="de-DE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708161" y="1903392"/>
            <a:ext cx="816869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</a:t>
            </a:r>
            <a:endParaRPr lang="de-DE" sz="2000" dirty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r>
              <a:rPr lang="de-DE" sz="2000" dirty="0" smtClean="0"/>
              <a:t>New </a:t>
            </a:r>
            <a:r>
              <a:rPr lang="de-DE" sz="2000" dirty="0" err="1" smtClean="0"/>
              <a:t>mechanical</a:t>
            </a:r>
            <a:r>
              <a:rPr lang="de-DE" sz="2000" dirty="0" smtClean="0"/>
              <a:t> </a:t>
            </a:r>
            <a:r>
              <a:rPr lang="de-DE" sz="2000" dirty="0" err="1" smtClean="0"/>
              <a:t>frame</a:t>
            </a:r>
            <a:endParaRPr lang="de-DE" sz="2000" dirty="0" smtClean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r>
              <a:rPr lang="de-DE" sz="2000" dirty="0" smtClean="0"/>
              <a:t>New </a:t>
            </a:r>
            <a:r>
              <a:rPr lang="de-DE" sz="2000" dirty="0" err="1" smtClean="0"/>
              <a:t>sensors</a:t>
            </a:r>
            <a:endParaRPr lang="de-DE" sz="2000" dirty="0" smtClean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r>
              <a:rPr lang="de-DE" sz="2000" dirty="0" smtClean="0"/>
              <a:t>Sensor </a:t>
            </a:r>
            <a:r>
              <a:rPr lang="de-DE" sz="2000" dirty="0" err="1" smtClean="0"/>
              <a:t>assembly</a:t>
            </a:r>
            <a:r>
              <a:rPr lang="de-DE" sz="2000" dirty="0" smtClean="0"/>
              <a:t> </a:t>
            </a:r>
            <a:r>
              <a:rPr lang="de-DE" sz="2000" dirty="0" err="1" smtClean="0"/>
              <a:t>with</a:t>
            </a:r>
            <a:r>
              <a:rPr lang="de-DE" sz="2000" dirty="0" smtClean="0"/>
              <a:t> fan-out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wire</a:t>
            </a:r>
            <a:r>
              <a:rPr lang="de-DE" sz="2000" dirty="0" smtClean="0"/>
              <a:t> </a:t>
            </a:r>
            <a:r>
              <a:rPr lang="de-DE" sz="2000" dirty="0" err="1" smtClean="0"/>
              <a:t>bonding</a:t>
            </a:r>
            <a:endParaRPr lang="de-DE" sz="2000" dirty="0" smtClean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>
              <a:buSzPct val="156000"/>
            </a:pPr>
            <a:r>
              <a:rPr lang="de-DE" sz="2000" dirty="0" smtClean="0"/>
              <a:t>This </a:t>
            </a:r>
            <a:r>
              <a:rPr lang="de-DE" sz="2000" dirty="0" err="1" smtClean="0"/>
              <a:t>needs</a:t>
            </a:r>
            <a:r>
              <a:rPr lang="de-DE" sz="2000" dirty="0" smtClean="0"/>
              <a:t> </a:t>
            </a:r>
            <a:r>
              <a:rPr lang="de-DE" sz="2000" dirty="0" err="1" smtClean="0"/>
              <a:t>engineering</a:t>
            </a:r>
            <a:r>
              <a:rPr lang="de-DE" sz="2000" dirty="0" smtClean="0"/>
              <a:t> </a:t>
            </a:r>
            <a:r>
              <a:rPr lang="de-DE" sz="2000" dirty="0" err="1" smtClean="0"/>
              <a:t>person</a:t>
            </a:r>
            <a:r>
              <a:rPr lang="de-DE" sz="2000" dirty="0" smtClean="0"/>
              <a:t> power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workshop</a:t>
            </a:r>
            <a:r>
              <a:rPr lang="de-DE" sz="2000" dirty="0" smtClean="0"/>
              <a:t> </a:t>
            </a:r>
            <a:r>
              <a:rPr lang="de-DE" sz="2000" smtClean="0"/>
              <a:t>access</a:t>
            </a:r>
            <a:endParaRPr lang="de-DE" sz="2800" dirty="0" smtClean="0"/>
          </a:p>
          <a:p>
            <a:pPr marL="285750" indent="-285750">
              <a:buSzPct val="156000"/>
              <a:buFont typeface="Arial" panose="020B0604020202020204" pitchFamily="34" charset="0"/>
              <a:buChar char="•"/>
            </a:pPr>
            <a:endParaRPr lang="de-DE" dirty="0" smtClean="0"/>
          </a:p>
          <a:p>
            <a:pPr>
              <a:buSzPct val="157000"/>
            </a:pPr>
            <a:endParaRPr lang="de-DE" sz="1800" dirty="0" smtClean="0"/>
          </a:p>
        </p:txBody>
      </p:sp>
    </p:spTree>
    <p:extLst>
      <p:ext uri="{BB962C8B-B14F-4D97-AF65-F5344CB8AC3E}">
        <p14:creationId xmlns:p14="http://schemas.microsoft.com/office/powerpoint/2010/main" val="19928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63</Words>
  <Application>Microsoft Office PowerPoint</Application>
  <PresentationFormat>Bildschirmpräsentation (4:3)</PresentationFormat>
  <Paragraphs>24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Arial Black</vt:lpstr>
      <vt:lpstr>Wingdings</vt:lpstr>
      <vt:lpstr>PPT-Vorlage_en</vt:lpstr>
      <vt:lpstr>ECAL E</vt:lpstr>
      <vt:lpstr>Material we have from FCAL </vt:lpstr>
      <vt:lpstr>What we would need</vt:lpstr>
    </vt:vector>
  </TitlesOfParts>
  <Company>DESY Zeuthen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BCM1F Workshop Report</dc:title>
  <dc:creator>DESY Mitarbeiter</dc:creator>
  <cp:lastModifiedBy>Wolfgang Lohmann</cp:lastModifiedBy>
  <cp:revision>285</cp:revision>
  <dcterms:created xsi:type="dcterms:W3CDTF">2012-02-28T14:56:30Z</dcterms:created>
  <dcterms:modified xsi:type="dcterms:W3CDTF">2022-05-27T07:54:38Z</dcterms:modified>
</cp:coreProperties>
</file>