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01" r:id="rId2"/>
    <p:sldId id="311" r:id="rId3"/>
    <p:sldId id="313" r:id="rId4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374" autoAdjust="0"/>
  </p:normalViewPr>
  <p:slideViewPr>
    <p:cSldViewPr snapToGrid="0">
      <p:cViewPr varScale="1">
        <p:scale>
          <a:sx n="71" d="100"/>
          <a:sy n="71" d="100"/>
        </p:scale>
        <p:origin x="490" y="36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ECAL E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Material we have from FCAL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833611" y="1817717"/>
            <a:ext cx="74814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49000"/>
              <a:buFont typeface="Arial" panose="020B0604020202020204" pitchFamily="34" charset="0"/>
              <a:buChar char="•"/>
            </a:pPr>
            <a:r>
              <a:rPr lang="de-DE" sz="2000" dirty="0" err="1" smtClean="0"/>
              <a:t>about</a:t>
            </a:r>
            <a:r>
              <a:rPr lang="de-DE" sz="2000" dirty="0" smtClean="0"/>
              <a:t> 20 </a:t>
            </a:r>
            <a:r>
              <a:rPr lang="de-DE" sz="2000" dirty="0" err="1" smtClean="0"/>
              <a:t>tungsten</a:t>
            </a:r>
            <a:r>
              <a:rPr lang="de-DE" sz="2000" dirty="0" smtClean="0"/>
              <a:t> </a:t>
            </a:r>
            <a:r>
              <a:rPr lang="de-DE" sz="2000" dirty="0" err="1" smtClean="0"/>
              <a:t>plates</a:t>
            </a:r>
            <a:r>
              <a:rPr lang="de-DE" sz="2000" dirty="0" smtClean="0"/>
              <a:t> 14x14 cm2</a:t>
            </a:r>
          </a:p>
          <a:p>
            <a:pPr marL="342900" indent="-342900">
              <a:buSzPct val="149000"/>
              <a:buFont typeface="Arial" panose="020B0604020202020204" pitchFamily="34" charset="0"/>
              <a:buChar char="•"/>
            </a:pPr>
            <a:endParaRPr lang="de-DE" sz="2000" dirty="0"/>
          </a:p>
          <a:p>
            <a:pPr>
              <a:buSzPct val="149000"/>
            </a:pPr>
            <a:r>
              <a:rPr lang="de-DE" sz="2000" dirty="0" smtClean="0"/>
              <a:t>     </a:t>
            </a:r>
            <a:r>
              <a:rPr lang="de-DE" sz="2000" dirty="0" err="1" smtClean="0"/>
              <a:t>c</a:t>
            </a:r>
            <a:r>
              <a:rPr lang="de-DE" sz="2000" dirty="0" err="1" smtClean="0"/>
              <a:t>an</a:t>
            </a:r>
            <a:r>
              <a:rPr lang="de-DE" sz="2000" dirty="0" smtClean="0"/>
              <a:t> </a:t>
            </a:r>
            <a:r>
              <a:rPr lang="de-DE" sz="2000" dirty="0" err="1" smtClean="0"/>
              <a:t>be</a:t>
            </a:r>
            <a:r>
              <a:rPr lang="de-DE" sz="2000" dirty="0" smtClean="0"/>
              <a:t> </a:t>
            </a:r>
            <a:r>
              <a:rPr lang="de-DE" sz="2000" dirty="0" err="1" smtClean="0"/>
              <a:t>cutted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7x14 cm2, </a:t>
            </a:r>
            <a:r>
              <a:rPr lang="de-DE" sz="2000" dirty="0" err="1" smtClean="0"/>
              <a:t>with</a:t>
            </a:r>
            <a:r>
              <a:rPr lang="de-DE" sz="2000" dirty="0" smtClean="0"/>
              <a:t> a x-y </a:t>
            </a:r>
            <a:r>
              <a:rPr lang="de-DE" sz="2000" dirty="0" err="1" smtClean="0"/>
              <a:t>coverage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28x7 cm2</a:t>
            </a:r>
          </a:p>
          <a:p>
            <a:pPr marL="342900" indent="-342900">
              <a:buSzPct val="149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49000"/>
              <a:buFont typeface="Arial" panose="020B0604020202020204" pitchFamily="34" charset="0"/>
              <a:buChar char="•"/>
            </a:pPr>
            <a:r>
              <a:rPr lang="de-DE" sz="2000" dirty="0" smtClean="0"/>
              <a:t>FLAXE </a:t>
            </a:r>
            <a:r>
              <a:rPr lang="de-DE" sz="2000" dirty="0" err="1" smtClean="0"/>
              <a:t>readout</a:t>
            </a:r>
            <a:r>
              <a:rPr lang="de-DE" sz="2000" dirty="0" smtClean="0"/>
              <a:t>, </a:t>
            </a:r>
            <a:r>
              <a:rPr lang="de-DE" sz="2000" dirty="0" err="1" smtClean="0"/>
              <a:t>including</a:t>
            </a:r>
            <a:r>
              <a:rPr lang="de-DE" sz="2000" dirty="0" smtClean="0"/>
              <a:t> FPGA</a:t>
            </a:r>
          </a:p>
          <a:p>
            <a:endParaRPr lang="de-DE" sz="2000" dirty="0" smtClean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What we would need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708161" y="1903392"/>
            <a:ext cx="81686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endParaRPr lang="de-DE" sz="20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New </a:t>
            </a:r>
            <a:r>
              <a:rPr lang="de-DE" sz="2000" dirty="0" err="1" smtClean="0"/>
              <a:t>mechanical</a:t>
            </a:r>
            <a:r>
              <a:rPr lang="de-DE" sz="2000" dirty="0" smtClean="0"/>
              <a:t> </a:t>
            </a:r>
            <a:r>
              <a:rPr lang="de-DE" sz="2000" dirty="0" err="1" smtClean="0"/>
              <a:t>frame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New </a:t>
            </a:r>
            <a:r>
              <a:rPr lang="de-DE" sz="2000" dirty="0" err="1" smtClean="0"/>
              <a:t>sensors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000" dirty="0" smtClean="0"/>
              <a:t>Sensor </a:t>
            </a:r>
            <a:r>
              <a:rPr lang="de-DE" sz="2000" dirty="0" err="1" smtClean="0"/>
              <a:t>assembly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fan-out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wire</a:t>
            </a:r>
            <a:r>
              <a:rPr lang="de-DE" sz="2000" dirty="0" smtClean="0"/>
              <a:t> </a:t>
            </a:r>
            <a:r>
              <a:rPr lang="de-DE" sz="2000" dirty="0" err="1" smtClean="0"/>
              <a:t>bonding</a:t>
            </a:r>
            <a:endParaRPr lang="de-DE" sz="20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>
              <a:buSzPct val="156000"/>
            </a:pPr>
            <a:r>
              <a:rPr lang="de-DE" sz="2000" dirty="0" smtClean="0"/>
              <a:t>This </a:t>
            </a:r>
            <a:r>
              <a:rPr lang="de-DE" sz="2000" dirty="0" err="1" smtClean="0"/>
              <a:t>needs</a:t>
            </a:r>
            <a:r>
              <a:rPr lang="de-DE" sz="2000" dirty="0" smtClean="0"/>
              <a:t> </a:t>
            </a:r>
            <a:r>
              <a:rPr lang="de-DE" sz="2000" dirty="0" err="1" smtClean="0"/>
              <a:t>engineering</a:t>
            </a:r>
            <a:r>
              <a:rPr lang="de-DE" sz="2000" dirty="0" smtClean="0"/>
              <a:t> </a:t>
            </a:r>
            <a:r>
              <a:rPr lang="de-DE" sz="2000" dirty="0" err="1" smtClean="0"/>
              <a:t>person</a:t>
            </a:r>
            <a:r>
              <a:rPr lang="de-DE" sz="2000" dirty="0" smtClean="0"/>
              <a:t> power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workshop</a:t>
            </a:r>
            <a:r>
              <a:rPr lang="de-DE" sz="2000" dirty="0" smtClean="0"/>
              <a:t> </a:t>
            </a:r>
            <a:r>
              <a:rPr lang="de-DE" sz="2000" smtClean="0"/>
              <a:t>access</a:t>
            </a:r>
            <a:endParaRPr lang="de-DE" sz="2800" dirty="0" smtClean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SzPct val="157000"/>
            </a:pP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63</Words>
  <Application>Microsoft Office PowerPoint</Application>
  <PresentationFormat>Bildschirmpräsentation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Arial Black</vt:lpstr>
      <vt:lpstr>Wingdings</vt:lpstr>
      <vt:lpstr>PPT-Vorlage_en</vt:lpstr>
      <vt:lpstr>ECAL E</vt:lpstr>
      <vt:lpstr>Material we have from FCAL </vt:lpstr>
      <vt:lpstr>What we would need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285</cp:revision>
  <dcterms:created xsi:type="dcterms:W3CDTF">2012-02-28T14:56:30Z</dcterms:created>
  <dcterms:modified xsi:type="dcterms:W3CDTF">2022-05-27T07:54:38Z</dcterms:modified>
</cp:coreProperties>
</file>