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9" r:id="rId4"/>
    <p:sldId id="270" r:id="rId5"/>
    <p:sldId id="271" r:id="rId6"/>
    <p:sldId id="272" r:id="rId7"/>
    <p:sldId id="273" r:id="rId8"/>
    <p:sldId id="264" r:id="rId9"/>
    <p:sldId id="274" r:id="rId10"/>
    <p:sldId id="275" r:id="rId11"/>
    <p:sldId id="276" r:id="rId12"/>
    <p:sldId id="277" r:id="rId13"/>
    <p:sldId id="27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30/05/2022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22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30/05/2022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37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30/05/2022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04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30/05/2022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7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30/05/2022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91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30/05/2022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01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30/05/2022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05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30/05/2022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76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30/05/2022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2433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BBAA-A093-41F7-83B3-FBA56EC269EB}" type="datetimeFigureOut">
              <a:rPr lang="en-IL" smtClean="0"/>
              <a:t>30/05/2022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032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868BBAA-A093-41F7-83B3-FBA56EC269EB}" type="datetimeFigureOut">
              <a:rPr lang="en-IL" smtClean="0"/>
              <a:t>30/05/2022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94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8BBAA-A093-41F7-83B3-FBA56EC269EB}" type="datetimeFigureOut">
              <a:rPr lang="en-IL" smtClean="0"/>
              <a:t>30/05/2022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C42F066-F1C5-4F6A-9570-57EEC534CA6C}" type="slidenum">
              <a:rPr lang="en-IL" smtClean="0"/>
              <a:t>‹#›</a:t>
            </a:fld>
            <a:endParaRPr lang="en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18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7E642-B734-421F-9EB7-1CCF1ED1E9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Calorimeter Optimization</a:t>
            </a:r>
            <a:endParaRPr lang="en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FA0DBA-B23A-4DA9-81ED-65E0CD071B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30-05-2022 update</a:t>
            </a:r>
          </a:p>
          <a:p>
            <a:r>
              <a:rPr lang="en-US" dirty="0"/>
              <a:t>Michal elad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691365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3BFE2-C49F-46A9-A013-656B9A365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Resolution energy fit – subset of layer</a:t>
            </a:r>
            <a:br>
              <a:rPr lang="en-US" dirty="0"/>
            </a:br>
            <a:r>
              <a:rPr lang="en-US" sz="1200" dirty="0"/>
              <a:t>missing layers reconstructed with 2x_0 (or another number of x0)</a:t>
            </a:r>
            <a:endParaRPr lang="en-IL" sz="1200" dirty="0"/>
          </a:p>
        </p:txBody>
      </p:sp>
      <p:pic>
        <p:nvPicPr>
          <p:cNvPr id="6" name="Picture 5" descr="Chart, radar chart&#10;&#10;Description automatically generated">
            <a:extLst>
              <a:ext uri="{FF2B5EF4-FFF2-40B4-BE49-F238E27FC236}">
                <a16:creationId xmlns:a16="http://schemas.microsoft.com/office/drawing/2014/main" id="{E66DB741-D61E-C197-5910-45CCF09C0B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5" t="7955" r="8163" b="4484"/>
          <a:stretch/>
        </p:blipFill>
        <p:spPr>
          <a:xfrm>
            <a:off x="1816109" y="1960005"/>
            <a:ext cx="8874213" cy="486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112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3BFE2-C49F-46A9-A013-656B9A365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Resolution energy fit – subset of layer</a:t>
            </a:r>
            <a:br>
              <a:rPr lang="en-US" dirty="0"/>
            </a:br>
            <a:r>
              <a:rPr lang="en-US" sz="1200" dirty="0"/>
              <a:t>missing layers reconstructed with a linear assumption</a:t>
            </a:r>
            <a:endParaRPr lang="en-IL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4A34AD-9F82-90A2-9FF0-5E076635FA37}"/>
              </a:ext>
            </a:extLst>
          </p:cNvPr>
          <p:cNvSpPr txBox="1"/>
          <p:nvPr/>
        </p:nvSpPr>
        <p:spPr>
          <a:xfrm>
            <a:off x="633743" y="2299581"/>
            <a:ext cx="2197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Layers</a:t>
            </a:r>
          </a:p>
          <a:p>
            <a:r>
              <a:rPr lang="en-US" dirty="0"/>
              <a:t>0,1, 3,4,5,6,7,8, 11, 15</a:t>
            </a:r>
            <a:endParaRPr lang="en-IL" dirty="0"/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5CD21111-D2DE-3A38-8306-746B369456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2058300"/>
            <a:ext cx="5852172" cy="438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789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3BFE2-C49F-46A9-A013-656B9A365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Resolution energy fit – subset of layer</a:t>
            </a:r>
            <a:br>
              <a:rPr lang="en-US" dirty="0"/>
            </a:br>
            <a:r>
              <a:rPr lang="en-US" sz="1200" dirty="0"/>
              <a:t>missing layers reconstructed with a linear assumption</a:t>
            </a:r>
            <a:endParaRPr lang="en-IL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4A34AD-9F82-90A2-9FF0-5E076635FA37}"/>
              </a:ext>
            </a:extLst>
          </p:cNvPr>
          <p:cNvSpPr txBox="1"/>
          <p:nvPr/>
        </p:nvSpPr>
        <p:spPr>
          <a:xfrm>
            <a:off x="633743" y="2299581"/>
            <a:ext cx="2197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Layers</a:t>
            </a:r>
          </a:p>
          <a:p>
            <a:r>
              <a:rPr lang="en-US" dirty="0"/>
              <a:t>0,1, 3,4,5,6,7,8, 11, 15</a:t>
            </a:r>
            <a:endParaRPr lang="en-IL" dirty="0"/>
          </a:p>
        </p:txBody>
      </p:sp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3B6EA9AB-81AA-A392-8EAC-C9CBFCEAB1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2057191"/>
            <a:ext cx="5852172" cy="438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52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3BFE2-C49F-46A9-A013-656B9A365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Resolution energy fit – subset of layer</a:t>
            </a:r>
            <a:br>
              <a:rPr lang="en-US" dirty="0"/>
            </a:br>
            <a:r>
              <a:rPr lang="en-US" sz="1200" dirty="0"/>
              <a:t>missing layers reconstructed with a linear assumption</a:t>
            </a:r>
            <a:endParaRPr lang="en-IL" sz="1200" dirty="0"/>
          </a:p>
        </p:txBody>
      </p:sp>
      <p:pic>
        <p:nvPicPr>
          <p:cNvPr id="4" name="Picture 3" descr="Chart, radar chart&#10;&#10;Description automatically generated">
            <a:extLst>
              <a:ext uri="{FF2B5EF4-FFF2-40B4-BE49-F238E27FC236}">
                <a16:creationId xmlns:a16="http://schemas.microsoft.com/office/drawing/2014/main" id="{1DB8E9B1-E59D-52FA-E988-D252ACD5AA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48" t="7955" r="8441" b="4566"/>
          <a:stretch/>
        </p:blipFill>
        <p:spPr>
          <a:xfrm>
            <a:off x="1701297" y="1939746"/>
            <a:ext cx="8789406" cy="484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28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5A0B3-77E4-4B04-89DB-A7478B911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distribution per layer</a:t>
            </a:r>
            <a:br>
              <a:rPr lang="en-US" dirty="0"/>
            </a:br>
            <a:r>
              <a:rPr lang="en-US" sz="2000" dirty="0"/>
              <a:t>2 </a:t>
            </a:r>
            <a:r>
              <a:rPr lang="en-US" sz="2000" dirty="0" err="1"/>
              <a:t>gev</a:t>
            </a:r>
            <a:r>
              <a:rPr lang="en-US" sz="2000" dirty="0"/>
              <a:t>, layers 0-9</a:t>
            </a:r>
            <a:endParaRPr lang="en-IL" dirty="0"/>
          </a:p>
        </p:txBody>
      </p:sp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FA1C41FE-0B20-67D8-9D55-C4A87939C8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27" t="7952" r="7628" b="5820"/>
          <a:stretch/>
        </p:blipFill>
        <p:spPr>
          <a:xfrm>
            <a:off x="1644445" y="1922106"/>
            <a:ext cx="8903110" cy="4739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31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5A0B3-77E4-4B04-89DB-A7478B911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distribution per layer</a:t>
            </a:r>
            <a:br>
              <a:rPr lang="en-US" dirty="0"/>
            </a:br>
            <a:r>
              <a:rPr lang="en-US" sz="2000" dirty="0"/>
              <a:t>2 </a:t>
            </a:r>
            <a:r>
              <a:rPr lang="en-US" sz="2000" dirty="0" err="1"/>
              <a:t>gev</a:t>
            </a:r>
            <a:r>
              <a:rPr lang="en-US" sz="2000" dirty="0"/>
              <a:t>, layers 10-19</a:t>
            </a:r>
            <a:endParaRPr lang="en-IL" dirty="0"/>
          </a:p>
        </p:txBody>
      </p:sp>
      <p:pic>
        <p:nvPicPr>
          <p:cNvPr id="5" name="Picture 4" descr="Chart&#10;&#10;Description automatically generated with medium confidence">
            <a:extLst>
              <a:ext uri="{FF2B5EF4-FFF2-40B4-BE49-F238E27FC236}">
                <a16:creationId xmlns:a16="http://schemas.microsoft.com/office/drawing/2014/main" id="{F7A9E1C6-4D4B-0E0F-2908-356B2934CE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6" t="9118" r="9327" b="5679"/>
          <a:stretch/>
        </p:blipFill>
        <p:spPr>
          <a:xfrm>
            <a:off x="1672475" y="1935235"/>
            <a:ext cx="8847050" cy="478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877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5A0B3-77E4-4B04-89DB-A7478B911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distribution per layer</a:t>
            </a:r>
            <a:br>
              <a:rPr lang="en-US" dirty="0"/>
            </a:br>
            <a:r>
              <a:rPr lang="en-US" sz="2000" dirty="0"/>
              <a:t>8 </a:t>
            </a:r>
            <a:r>
              <a:rPr lang="en-US" sz="2000" dirty="0" err="1"/>
              <a:t>gev</a:t>
            </a:r>
            <a:r>
              <a:rPr lang="en-US" sz="2000" dirty="0"/>
              <a:t>, layers 0-9</a:t>
            </a:r>
            <a:endParaRPr lang="en-IL" dirty="0"/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88A1BD1A-603C-06FA-B36B-77C1D4F82F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9" t="9117" r="8699" b="5381"/>
          <a:stretch/>
        </p:blipFill>
        <p:spPr>
          <a:xfrm>
            <a:off x="1878036" y="1985454"/>
            <a:ext cx="8750359" cy="470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085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5A0B3-77E4-4B04-89DB-A7478B911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distribution per layer</a:t>
            </a:r>
            <a:br>
              <a:rPr lang="en-US" dirty="0"/>
            </a:br>
            <a:r>
              <a:rPr lang="en-US" sz="2000" dirty="0"/>
              <a:t>8 </a:t>
            </a:r>
            <a:r>
              <a:rPr lang="en-US" sz="2000" dirty="0" err="1"/>
              <a:t>gev</a:t>
            </a:r>
            <a:r>
              <a:rPr lang="en-US" sz="2000" dirty="0"/>
              <a:t>, layers 10-19</a:t>
            </a:r>
            <a:endParaRPr lang="en-IL" dirty="0"/>
          </a:p>
        </p:txBody>
      </p:sp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03E5DF9F-5333-2EE9-1C0A-06F823A599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3" t="7955" r="9327" b="5381"/>
          <a:stretch/>
        </p:blipFill>
        <p:spPr>
          <a:xfrm>
            <a:off x="1783245" y="1939321"/>
            <a:ext cx="8625510" cy="473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037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5A0B3-77E4-4B04-89DB-A7478B911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distribution per layer</a:t>
            </a:r>
            <a:br>
              <a:rPr lang="en-US" dirty="0"/>
            </a:br>
            <a:r>
              <a:rPr lang="en-US" sz="2000" dirty="0"/>
              <a:t>14 </a:t>
            </a:r>
            <a:r>
              <a:rPr lang="en-US" sz="2000" dirty="0" err="1"/>
              <a:t>gev</a:t>
            </a:r>
            <a:r>
              <a:rPr lang="en-US" sz="2000" dirty="0"/>
              <a:t>, layers 0-9</a:t>
            </a:r>
            <a:endParaRPr lang="en-IL" dirty="0"/>
          </a:p>
        </p:txBody>
      </p:sp>
      <p:pic>
        <p:nvPicPr>
          <p:cNvPr id="4" name="Picture 3" descr="Chart&#10;&#10;Description automatically generated with medium confidence">
            <a:extLst>
              <a:ext uri="{FF2B5EF4-FFF2-40B4-BE49-F238E27FC236}">
                <a16:creationId xmlns:a16="http://schemas.microsoft.com/office/drawing/2014/main" id="{5B2389BA-B078-FFE4-B4E1-5F36FD9894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49" t="7955" r="8699" b="4782"/>
          <a:stretch/>
        </p:blipFill>
        <p:spPr>
          <a:xfrm>
            <a:off x="1973655" y="1976668"/>
            <a:ext cx="8559679" cy="470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664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5A0B3-77E4-4B04-89DB-A7478B911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distribution per layer</a:t>
            </a:r>
            <a:br>
              <a:rPr lang="en-US" dirty="0"/>
            </a:br>
            <a:r>
              <a:rPr lang="en-US" sz="2000" dirty="0"/>
              <a:t>14 </a:t>
            </a:r>
            <a:r>
              <a:rPr lang="en-US" sz="2000" dirty="0" err="1"/>
              <a:t>gev</a:t>
            </a:r>
            <a:r>
              <a:rPr lang="en-US" sz="2000" dirty="0"/>
              <a:t>, layers 10-19</a:t>
            </a:r>
            <a:endParaRPr lang="en-IL" dirty="0"/>
          </a:p>
        </p:txBody>
      </p:sp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4E32F19D-187A-78CE-989A-593C2FF640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27" t="7955" r="9327" b="5829"/>
          <a:stretch/>
        </p:blipFill>
        <p:spPr>
          <a:xfrm>
            <a:off x="1755104" y="1979484"/>
            <a:ext cx="8681791" cy="4711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654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3BFE2-C49F-46A9-A013-656B9A365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Resolution energy fit – subset of layer</a:t>
            </a:r>
            <a:br>
              <a:rPr lang="en-US" dirty="0"/>
            </a:br>
            <a:r>
              <a:rPr lang="en-US" sz="1200" dirty="0"/>
              <a:t>missing layers reconstructed with 2x_0 (or another number of x0)</a:t>
            </a:r>
            <a:endParaRPr lang="en-IL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4A34AD-9F82-90A2-9FF0-5E076635FA37}"/>
              </a:ext>
            </a:extLst>
          </p:cNvPr>
          <p:cNvSpPr txBox="1"/>
          <p:nvPr/>
        </p:nvSpPr>
        <p:spPr>
          <a:xfrm>
            <a:off x="633743" y="2299581"/>
            <a:ext cx="2197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Layers</a:t>
            </a:r>
          </a:p>
          <a:p>
            <a:r>
              <a:rPr lang="en-US" dirty="0"/>
              <a:t>0,1, 3,4,5,6,7,8, 11, 15</a:t>
            </a:r>
            <a:endParaRPr lang="en-IL" dirty="0"/>
          </a:p>
        </p:txBody>
      </p:sp>
      <p:pic>
        <p:nvPicPr>
          <p:cNvPr id="7" name="Picture 6" descr="Chart, line chart&#10;&#10;Description automatically generated">
            <a:extLst>
              <a:ext uri="{FF2B5EF4-FFF2-40B4-BE49-F238E27FC236}">
                <a16:creationId xmlns:a16="http://schemas.microsoft.com/office/drawing/2014/main" id="{0D01BC26-27CF-4F61-E17A-6CBA7A7F58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2092851"/>
            <a:ext cx="5852172" cy="438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125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3BFE2-C49F-46A9-A013-656B9A365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Resolution energy fit – subset of layer</a:t>
            </a:r>
            <a:br>
              <a:rPr lang="en-US" dirty="0"/>
            </a:br>
            <a:r>
              <a:rPr lang="en-US" sz="1200" dirty="0"/>
              <a:t>missing layers reconstructed with 2x_0 (or another number of x0)</a:t>
            </a:r>
            <a:endParaRPr lang="en-IL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4A34AD-9F82-90A2-9FF0-5E076635FA37}"/>
              </a:ext>
            </a:extLst>
          </p:cNvPr>
          <p:cNvSpPr txBox="1"/>
          <p:nvPr/>
        </p:nvSpPr>
        <p:spPr>
          <a:xfrm>
            <a:off x="633743" y="2299581"/>
            <a:ext cx="2197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Layers</a:t>
            </a:r>
          </a:p>
          <a:p>
            <a:r>
              <a:rPr lang="en-US" dirty="0"/>
              <a:t>0,1, 3,4,5,6,7,8, 11, 15</a:t>
            </a:r>
            <a:endParaRPr lang="en-IL" dirty="0"/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3E0E5590-1E63-F867-6B7C-EB14EF8555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14" y="2144955"/>
            <a:ext cx="5852172" cy="438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13058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67</TotalTime>
  <Words>209</Words>
  <Application>Microsoft Office PowerPoint</Application>
  <PresentationFormat>Widescreen</PresentationFormat>
  <Paragraphs>23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Gallery</vt:lpstr>
      <vt:lpstr>Calorimeter Optimization</vt:lpstr>
      <vt:lpstr>Energy distribution per layer 2 gev, layers 0-9</vt:lpstr>
      <vt:lpstr>Energy distribution per layer 2 gev, layers 10-19</vt:lpstr>
      <vt:lpstr>Energy distribution per layer 8 gev, layers 0-9</vt:lpstr>
      <vt:lpstr>Energy distribution per layer 8 gev, layers 10-19</vt:lpstr>
      <vt:lpstr>Energy distribution per layer 14 gev, layers 0-9</vt:lpstr>
      <vt:lpstr>Energy distribution per layer 14 gev, layers 10-19</vt:lpstr>
      <vt:lpstr>Resolution energy fit – subset of layer missing layers reconstructed with 2x_0 (or another number of x0)</vt:lpstr>
      <vt:lpstr>Resolution energy fit – subset of layer missing layers reconstructed with 2x_0 (or another number of x0)</vt:lpstr>
      <vt:lpstr>Resolution energy fit – subset of layer missing layers reconstructed with 2x_0 (or another number of x0)</vt:lpstr>
      <vt:lpstr>Resolution energy fit – subset of layer missing layers reconstructed with a linear assumption</vt:lpstr>
      <vt:lpstr>Resolution energy fit – subset of layer missing layers reconstructed with a linear assumption</vt:lpstr>
      <vt:lpstr>Resolution energy fit – subset of layer missing layers reconstructed with a linear assumption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Calorimeter Optimization</dc:title>
  <dc:creator>michal elad</dc:creator>
  <cp:lastModifiedBy>michal elad</cp:lastModifiedBy>
  <cp:revision>10</cp:revision>
  <dcterms:created xsi:type="dcterms:W3CDTF">2022-04-09T12:51:48Z</dcterms:created>
  <dcterms:modified xsi:type="dcterms:W3CDTF">2022-05-30T10:16:38Z</dcterms:modified>
</cp:coreProperties>
</file>